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67" r:id="rId3"/>
    <p:sldId id="257" r:id="rId4"/>
    <p:sldId id="258" r:id="rId5"/>
    <p:sldId id="259" r:id="rId6"/>
    <p:sldId id="260" r:id="rId7"/>
    <p:sldId id="262" r:id="rId8"/>
    <p:sldId id="263" r:id="rId9"/>
    <p:sldId id="264" r:id="rId10"/>
    <p:sldId id="265" r:id="rId11"/>
    <p:sldId id="269" r:id="rId12"/>
    <p:sldId id="268" r:id="rId13"/>
    <p:sldId id="266"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8" d="100"/>
          <a:sy n="128" d="100"/>
        </p:scale>
        <p:origin x="154"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sv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eb749b5a7e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eb749b5a7e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eb749b5a7e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eb749b5a7e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14013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eb708429d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eb708429d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eb708429d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eb708429d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9240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eb708429d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eb708429d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eb749b5a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eb749b5a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b749b5a7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eb749b5a7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eb749b5a7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eb749b5a7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eb749b5a7e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eb749b5a7e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eb749b5a7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eb749b5a7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eb749b5a7e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eb749b5a7e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sz="1350" b="0" i="0">
                <a:solidFill>
                  <a:schemeClr val="tx1"/>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7/31/2024</a:t>
            </a:fld>
            <a:endParaRPr lang="en-US"/>
          </a:p>
        </p:txBody>
      </p:sp>
      <p:sp>
        <p:nvSpPr>
          <p:cNvPr id="6" name="Holder 6"/>
          <p:cNvSpPr>
            <a:spLocks noGrp="1"/>
          </p:cNvSpPr>
          <p:nvPr>
            <p:ph type="sldNum" sz="quarter" idx="7"/>
          </p:nvPr>
        </p:nvSpPr>
        <p:spPr/>
        <p:txBody>
          <a:bodyPr lIns="0" tIns="0" rIns="0" bIns="0"/>
          <a:lstStyle>
            <a:lvl1pPr>
              <a:defRPr sz="900" b="0" i="0">
                <a:solidFill>
                  <a:srgbClr val="627083"/>
                </a:solidFill>
                <a:latin typeface="Tahoma"/>
                <a:cs typeface="Tahoma"/>
              </a:defRPr>
            </a:lvl1pPr>
          </a:lstStyle>
          <a:p>
            <a:pPr marL="28575">
              <a:lnSpc>
                <a:spcPts val="911"/>
              </a:lnSpc>
            </a:pPr>
            <a:fld id="{81D60167-4931-47E6-BA6A-407CBD079E47}" type="slidenum">
              <a:rPr lang="en-IN" spc="-19" smtClean="0"/>
              <a:pPr marL="28575">
                <a:lnSpc>
                  <a:spcPts val="911"/>
                </a:lnSpc>
              </a:pPr>
              <a:t>‹#›</a:t>
            </a:fld>
            <a:endParaRPr lang="en-IN" spc="-19" dirty="0"/>
          </a:p>
        </p:txBody>
      </p:sp>
    </p:spTree>
    <p:extLst>
      <p:ext uri="{BB962C8B-B14F-4D97-AF65-F5344CB8AC3E}">
        <p14:creationId xmlns:p14="http://schemas.microsoft.com/office/powerpoint/2010/main" val="3994302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56" name="Google Shape;56;p13"/>
          <p:cNvPicPr preferRelativeResize="0"/>
          <p:nvPr/>
        </p:nvPicPr>
        <p:blipFill>
          <a:blip r:embed="rId3">
            <a:alphaModFix/>
          </a:blip>
          <a:stretch>
            <a:fillRect/>
          </a:stretch>
        </p:blipFill>
        <p:spPr>
          <a:xfrm>
            <a:off x="0" y="0"/>
            <a:ext cx="9144003" cy="5143501"/>
          </a:xfrm>
          <a:prstGeom prst="rect">
            <a:avLst/>
          </a:prstGeom>
          <a:noFill/>
          <a:ln>
            <a:noFill/>
          </a:ln>
        </p:spPr>
      </p:pic>
      <p:sp>
        <p:nvSpPr>
          <p:cNvPr id="57" name="Google Shape;57;p13"/>
          <p:cNvSpPr txBox="1"/>
          <p:nvPr/>
        </p:nvSpPr>
        <p:spPr>
          <a:xfrm>
            <a:off x="122175" y="2968825"/>
            <a:ext cx="8833200" cy="19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u="sng" dirty="0"/>
              <a:t>Team Details</a:t>
            </a:r>
            <a:endParaRPr sz="2000" b="1" u="sng" dirty="0"/>
          </a:p>
          <a:p>
            <a:pPr marL="0" lvl="0" indent="0" algn="l" rtl="0">
              <a:spcBef>
                <a:spcPts val="0"/>
              </a:spcBef>
              <a:spcAft>
                <a:spcPts val="0"/>
              </a:spcAft>
              <a:buNone/>
            </a:pPr>
            <a:endParaRPr sz="2000" dirty="0"/>
          </a:p>
          <a:p>
            <a:pPr marL="0" lvl="0" indent="0" algn="l" rtl="0">
              <a:lnSpc>
                <a:spcPct val="150000"/>
              </a:lnSpc>
              <a:spcBef>
                <a:spcPts val="0"/>
              </a:spcBef>
              <a:spcAft>
                <a:spcPts val="0"/>
              </a:spcAft>
              <a:buNone/>
            </a:pPr>
            <a:r>
              <a:rPr lang="en-GB" dirty="0"/>
              <a:t>Team Name: Pixel Perfect</a:t>
            </a:r>
            <a:endParaRPr dirty="0"/>
          </a:p>
          <a:p>
            <a:pPr marL="0" lvl="0" indent="0" algn="l" rtl="0">
              <a:lnSpc>
                <a:spcPct val="150000"/>
              </a:lnSpc>
              <a:spcBef>
                <a:spcPts val="0"/>
              </a:spcBef>
              <a:spcAft>
                <a:spcPts val="0"/>
              </a:spcAft>
              <a:buNone/>
            </a:pPr>
            <a:r>
              <a:rPr lang="en-GB" dirty="0"/>
              <a:t>Team Leader Name: Ganesh V</a:t>
            </a:r>
            <a:endParaRPr dirty="0"/>
          </a:p>
          <a:p>
            <a:pPr>
              <a:lnSpc>
                <a:spcPct val="150000"/>
              </a:lnSpc>
            </a:pPr>
            <a:r>
              <a:rPr lang="en-GB" dirty="0"/>
              <a:t>Problem Title</a:t>
            </a:r>
            <a:r>
              <a:rPr lang="en-GB" dirty="0">
                <a:latin typeface="+mn-lt"/>
              </a:rPr>
              <a:t>: </a:t>
            </a:r>
            <a:r>
              <a:rPr lang="en-US" dirty="0">
                <a:latin typeface="+mn-lt"/>
                <a:cs typeface="Calibri"/>
              </a:rPr>
              <a:t>ONLINE</a:t>
            </a:r>
            <a:r>
              <a:rPr lang="en-US" spc="-60" dirty="0">
                <a:latin typeface="+mn-lt"/>
                <a:cs typeface="Calibri"/>
              </a:rPr>
              <a:t> </a:t>
            </a:r>
            <a:r>
              <a:rPr lang="en-US" spc="-20" dirty="0">
                <a:latin typeface="+mn-lt"/>
                <a:cs typeface="Calibri"/>
              </a:rPr>
              <a:t>PARKING</a:t>
            </a:r>
            <a:r>
              <a:rPr lang="en-US" spc="-45" dirty="0">
                <a:latin typeface="+mn-lt"/>
                <a:cs typeface="Calibri"/>
              </a:rPr>
              <a:t> </a:t>
            </a:r>
            <a:r>
              <a:rPr lang="en-US" spc="-10" dirty="0">
                <a:latin typeface="+mn-lt"/>
                <a:cs typeface="Calibri"/>
              </a:rPr>
              <a:t>SLOT</a:t>
            </a:r>
            <a:r>
              <a:rPr lang="en-US" spc="-60" dirty="0">
                <a:latin typeface="+mn-lt"/>
                <a:cs typeface="Calibri"/>
              </a:rPr>
              <a:t> </a:t>
            </a:r>
            <a:r>
              <a:rPr lang="en-US" spc="-35" dirty="0">
                <a:latin typeface="+mn-lt"/>
                <a:cs typeface="Calibri"/>
              </a:rPr>
              <a:t>RESERVATION</a:t>
            </a:r>
            <a:r>
              <a:rPr lang="en-US" spc="-45" dirty="0">
                <a:latin typeface="+mn-lt"/>
                <a:cs typeface="Calibri"/>
              </a:rPr>
              <a:t> </a:t>
            </a:r>
            <a:r>
              <a:rPr lang="en-US" spc="-20" dirty="0">
                <a:latin typeface="+mn-lt"/>
                <a:cs typeface="Calibri"/>
              </a:rPr>
              <a:t>SYSTEM</a:t>
            </a:r>
            <a:r>
              <a:rPr lang="en-US" spc="-35" dirty="0">
                <a:latin typeface="+mn-lt"/>
                <a:cs typeface="Calibri"/>
              </a:rPr>
              <a:t> </a:t>
            </a:r>
            <a:r>
              <a:rPr lang="en-US" dirty="0">
                <a:latin typeface="+mn-lt"/>
                <a:cs typeface="Calibri"/>
              </a:rPr>
              <a:t>USING</a:t>
            </a:r>
            <a:r>
              <a:rPr lang="en-US" spc="-60" dirty="0">
                <a:latin typeface="+mn-lt"/>
                <a:cs typeface="Calibri"/>
              </a:rPr>
              <a:t> </a:t>
            </a:r>
            <a:r>
              <a:rPr lang="en-US" dirty="0">
                <a:latin typeface="+mn-lt"/>
                <a:cs typeface="Calibri"/>
              </a:rPr>
              <a:t>ML,</a:t>
            </a:r>
            <a:r>
              <a:rPr lang="en-US" spc="-40" dirty="0">
                <a:latin typeface="+mn-lt"/>
                <a:cs typeface="Calibri"/>
              </a:rPr>
              <a:t> </a:t>
            </a:r>
            <a:r>
              <a:rPr lang="en-US" dirty="0">
                <a:latin typeface="+mn-lt"/>
                <a:cs typeface="Calibri"/>
              </a:rPr>
              <a:t>RFID</a:t>
            </a:r>
            <a:r>
              <a:rPr lang="en-US" spc="-40" dirty="0">
                <a:latin typeface="+mn-lt"/>
                <a:cs typeface="Calibri"/>
              </a:rPr>
              <a:t> </a:t>
            </a:r>
            <a:r>
              <a:rPr lang="en-US" dirty="0">
                <a:latin typeface="+mn-lt"/>
                <a:cs typeface="Calibri"/>
              </a:rPr>
              <a:t>AND</a:t>
            </a:r>
            <a:r>
              <a:rPr lang="en-US" spc="-50" dirty="0">
                <a:latin typeface="+mn-lt"/>
                <a:cs typeface="Calibri"/>
              </a:rPr>
              <a:t> </a:t>
            </a:r>
            <a:r>
              <a:rPr lang="en-US" spc="-25" dirty="0">
                <a:latin typeface="+mn-lt"/>
                <a:cs typeface="Calibri"/>
              </a:rPr>
              <a:t>AR</a:t>
            </a:r>
            <a:endParaRPr lang="en-US" dirty="0">
              <a:latin typeface="+mn-lt"/>
              <a:cs typeface="Calibri"/>
            </a:endParaRPr>
          </a:p>
          <a:p>
            <a:pPr marL="0" lvl="0" indent="0" algn="l" rtl="0">
              <a:spcBef>
                <a:spcPts val="0"/>
              </a:spcBef>
              <a:spcAft>
                <a:spcPts val="0"/>
              </a:spcAft>
              <a:buNone/>
            </a:pPr>
            <a:r>
              <a:rPr lang="en-GB" sz="2000" dirty="0"/>
              <a:t> </a:t>
            </a:r>
            <a:endParaRPr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27" name="Google Shape;127;p2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28" name="Google Shape;128;p22"/>
          <p:cNvPicPr preferRelativeResize="0"/>
          <p:nvPr/>
        </p:nvPicPr>
        <p:blipFill rotWithShape="1">
          <a:blip r:embed="rId3">
            <a:alphaModFix/>
          </a:blip>
          <a:srcRect/>
          <a:stretch/>
        </p:blipFill>
        <p:spPr>
          <a:xfrm>
            <a:off x="1" y="0"/>
            <a:ext cx="9185838" cy="5143501"/>
          </a:xfrm>
          <a:prstGeom prst="rect">
            <a:avLst/>
          </a:prstGeom>
          <a:noFill/>
          <a:ln>
            <a:noFill/>
          </a:ln>
        </p:spPr>
      </p:pic>
      <p:sp>
        <p:nvSpPr>
          <p:cNvPr id="3" name="TextBox 2">
            <a:extLst>
              <a:ext uri="{FF2B5EF4-FFF2-40B4-BE49-F238E27FC236}">
                <a16:creationId xmlns:a16="http://schemas.microsoft.com/office/drawing/2014/main" id="{E2CC64AB-BF6C-7C10-A095-A4DD00C3862A}"/>
              </a:ext>
            </a:extLst>
          </p:cNvPr>
          <p:cNvSpPr txBox="1"/>
          <p:nvPr/>
        </p:nvSpPr>
        <p:spPr>
          <a:xfrm>
            <a:off x="1936375" y="2302114"/>
            <a:ext cx="5495366" cy="1923604"/>
          </a:xfrm>
          <a:prstGeom prst="rect">
            <a:avLst/>
          </a:prstGeom>
          <a:noFill/>
        </p:spPr>
        <p:txBody>
          <a:bodyPr wrap="square">
            <a:spAutoFit/>
          </a:bodyPr>
          <a:lstStyle/>
          <a:p>
            <a:pPr algn="l">
              <a:lnSpc>
                <a:spcPct val="150000"/>
              </a:lnSpc>
            </a:pPr>
            <a:r>
              <a:rPr lang="en-US" b="0" i="0" dirty="0">
                <a:solidFill>
                  <a:srgbClr val="111111"/>
                </a:solidFill>
                <a:effectLst/>
                <a:latin typeface="-apple-system"/>
              </a:rPr>
              <a:t>Project offers a variety of parking services, including hourly, daily, weekly, and monthly plans. The cost can vary depending on the location and type of service you choose. Here are some general price estimates:</a:t>
            </a:r>
          </a:p>
          <a:p>
            <a:pPr algn="l">
              <a:buFont typeface="Arial" panose="020B0604020202020204" pitchFamily="34" charset="0"/>
              <a:buChar char="•"/>
            </a:pPr>
            <a:r>
              <a:rPr lang="en-US" b="1" i="0" dirty="0">
                <a:solidFill>
                  <a:srgbClr val="111111"/>
                </a:solidFill>
                <a:effectLst/>
                <a:latin typeface="-apple-system"/>
              </a:rPr>
              <a:t>Hourly Parking</a:t>
            </a:r>
            <a:r>
              <a:rPr lang="en-US" b="0" i="0" dirty="0">
                <a:solidFill>
                  <a:srgbClr val="111111"/>
                </a:solidFill>
                <a:effectLst/>
                <a:latin typeface="-apple-system"/>
              </a:rPr>
              <a:t>: Typically ranges from ₹50 to ₹100.</a:t>
            </a:r>
          </a:p>
          <a:p>
            <a:pPr algn="l">
              <a:buFont typeface="Arial" panose="020B0604020202020204" pitchFamily="34" charset="0"/>
              <a:buChar char="•"/>
            </a:pPr>
            <a:r>
              <a:rPr lang="en-US" b="1" i="0" dirty="0">
                <a:solidFill>
                  <a:srgbClr val="111111"/>
                </a:solidFill>
                <a:effectLst/>
                <a:latin typeface="-apple-system"/>
              </a:rPr>
              <a:t>Daily Parking</a:t>
            </a:r>
            <a:r>
              <a:rPr lang="en-US" b="0" i="0" dirty="0">
                <a:solidFill>
                  <a:srgbClr val="111111"/>
                </a:solidFill>
                <a:effectLst/>
                <a:latin typeface="-apple-system"/>
              </a:rPr>
              <a:t>: Usually around ₹200 to ₹500.</a:t>
            </a:r>
          </a:p>
          <a:p>
            <a:pPr algn="l">
              <a:buFont typeface="Arial" panose="020B0604020202020204" pitchFamily="34" charset="0"/>
              <a:buChar char="•"/>
            </a:pPr>
            <a:r>
              <a:rPr lang="en-US" b="1" i="0" dirty="0">
                <a:solidFill>
                  <a:srgbClr val="111111"/>
                </a:solidFill>
                <a:effectLst/>
                <a:latin typeface="-apple-system"/>
              </a:rPr>
              <a:t>Weekly Parking</a:t>
            </a:r>
            <a:r>
              <a:rPr lang="en-US" b="0" i="0" dirty="0">
                <a:solidFill>
                  <a:srgbClr val="111111"/>
                </a:solidFill>
                <a:effectLst/>
                <a:latin typeface="-apple-system"/>
              </a:rPr>
              <a:t>: Approximately ₹1000 to ₹2000.</a:t>
            </a:r>
          </a:p>
          <a:p>
            <a:pPr algn="l">
              <a:buFont typeface="Arial" panose="020B0604020202020204" pitchFamily="34" charset="0"/>
              <a:buChar char="•"/>
            </a:pPr>
            <a:r>
              <a:rPr lang="en-US" b="1" i="0" dirty="0">
                <a:solidFill>
                  <a:srgbClr val="111111"/>
                </a:solidFill>
                <a:effectLst/>
                <a:latin typeface="-apple-system"/>
              </a:rPr>
              <a:t>Monthly Parking</a:t>
            </a:r>
            <a:r>
              <a:rPr lang="en-US" b="0" i="0" dirty="0">
                <a:solidFill>
                  <a:srgbClr val="111111"/>
                </a:solidFill>
                <a:effectLst/>
                <a:latin typeface="-apple-system"/>
              </a:rPr>
              <a:t>: Can range from ₹3000 to ₹5000.</a:t>
            </a:r>
          </a:p>
        </p:txBody>
      </p:sp>
      <p:sp>
        <p:nvSpPr>
          <p:cNvPr id="5" name="TextBox 4">
            <a:extLst>
              <a:ext uri="{FF2B5EF4-FFF2-40B4-BE49-F238E27FC236}">
                <a16:creationId xmlns:a16="http://schemas.microsoft.com/office/drawing/2014/main" id="{8F4FACFF-7024-8064-7BD9-FEB5FF0612A3}"/>
              </a:ext>
            </a:extLst>
          </p:cNvPr>
          <p:cNvSpPr txBox="1"/>
          <p:nvPr/>
        </p:nvSpPr>
        <p:spPr>
          <a:xfrm>
            <a:off x="2811929" y="1586209"/>
            <a:ext cx="4619812" cy="369332"/>
          </a:xfrm>
          <a:prstGeom prst="rect">
            <a:avLst/>
          </a:prstGeom>
          <a:noFill/>
        </p:spPr>
        <p:txBody>
          <a:bodyPr wrap="square">
            <a:spAutoFit/>
          </a:bodyPr>
          <a:lstStyle/>
          <a:p>
            <a:r>
              <a:rPr lang="en-US" sz="1800" dirty="0">
                <a:solidFill>
                  <a:srgbClr val="111111"/>
                </a:solidFill>
                <a:latin typeface="+mn-lt"/>
              </a:rPr>
              <a:t>E</a:t>
            </a:r>
            <a:r>
              <a:rPr lang="en-US" sz="1800" b="0" i="0" dirty="0">
                <a:solidFill>
                  <a:srgbClr val="111111"/>
                </a:solidFill>
                <a:effectLst/>
                <a:latin typeface="+mn-lt"/>
              </a:rPr>
              <a:t>stimated price cost for User</a:t>
            </a:r>
            <a:endParaRPr lang="en-IN" sz="1800" dirty="0">
              <a:latin typeface="+mn-lt"/>
            </a:endParaRPr>
          </a:p>
        </p:txBody>
      </p:sp>
      <p:grpSp>
        <p:nvGrpSpPr>
          <p:cNvPr id="6" name="object 6">
            <a:extLst>
              <a:ext uri="{FF2B5EF4-FFF2-40B4-BE49-F238E27FC236}">
                <a16:creationId xmlns:a16="http://schemas.microsoft.com/office/drawing/2014/main" id="{5A916A3F-B247-B42A-8D2D-32DE4E60DC55}"/>
              </a:ext>
            </a:extLst>
          </p:cNvPr>
          <p:cNvGrpSpPr/>
          <p:nvPr/>
        </p:nvGrpSpPr>
        <p:grpSpPr>
          <a:xfrm>
            <a:off x="2026230" y="1528270"/>
            <a:ext cx="699041" cy="485209"/>
            <a:chOff x="5245136" y="945081"/>
            <a:chExt cx="791210" cy="658495"/>
          </a:xfrm>
        </p:grpSpPr>
        <p:sp>
          <p:nvSpPr>
            <p:cNvPr id="7" name="object 7">
              <a:extLst>
                <a:ext uri="{FF2B5EF4-FFF2-40B4-BE49-F238E27FC236}">
                  <a16:creationId xmlns:a16="http://schemas.microsoft.com/office/drawing/2014/main" id="{4B46CD1D-98B6-4D63-6CE8-3C70B9990FF8}"/>
                </a:ext>
              </a:extLst>
            </p:cNvPr>
            <p:cNvSpPr/>
            <p:nvPr/>
          </p:nvSpPr>
          <p:spPr>
            <a:xfrm>
              <a:off x="5253250" y="1102910"/>
              <a:ext cx="782955" cy="500380"/>
            </a:xfrm>
            <a:custGeom>
              <a:avLst/>
              <a:gdLst/>
              <a:ahLst/>
              <a:cxnLst/>
              <a:rect l="l" t="t" r="r" b="b"/>
              <a:pathLst>
                <a:path w="782954" h="500380">
                  <a:moveTo>
                    <a:pt x="782586" y="0"/>
                  </a:moveTo>
                  <a:lnTo>
                    <a:pt x="631907" y="0"/>
                  </a:lnTo>
                  <a:lnTo>
                    <a:pt x="687470" y="55593"/>
                  </a:lnTo>
                  <a:lnTo>
                    <a:pt x="434142" y="309060"/>
                  </a:lnTo>
                  <a:lnTo>
                    <a:pt x="292881" y="167721"/>
                  </a:lnTo>
                  <a:lnTo>
                    <a:pt x="0" y="460764"/>
                  </a:lnTo>
                  <a:lnTo>
                    <a:pt x="39553" y="500339"/>
                  </a:lnTo>
                  <a:lnTo>
                    <a:pt x="292881" y="246871"/>
                  </a:lnTo>
                  <a:lnTo>
                    <a:pt x="434142" y="388210"/>
                  </a:lnTo>
                  <a:lnTo>
                    <a:pt x="631907" y="190336"/>
                  </a:lnTo>
                  <a:lnTo>
                    <a:pt x="727023" y="95168"/>
                  </a:lnTo>
                  <a:lnTo>
                    <a:pt x="782586" y="150761"/>
                  </a:lnTo>
                  <a:lnTo>
                    <a:pt x="782586" y="0"/>
                  </a:lnTo>
                  <a:close/>
                </a:path>
              </a:pathLst>
            </a:custGeom>
            <a:solidFill>
              <a:srgbClr val="000000"/>
            </a:solidFill>
          </p:spPr>
          <p:txBody>
            <a:bodyPr wrap="square" lIns="0" tIns="0" rIns="0" bIns="0" rtlCol="0"/>
            <a:lstStyle/>
            <a:p>
              <a:endParaRPr/>
            </a:p>
          </p:txBody>
        </p:sp>
        <p:pic>
          <p:nvPicPr>
            <p:cNvPr id="8" name="object 8">
              <a:extLst>
                <a:ext uri="{FF2B5EF4-FFF2-40B4-BE49-F238E27FC236}">
                  <a16:creationId xmlns:a16="http://schemas.microsoft.com/office/drawing/2014/main" id="{0084C4BA-0E31-AA90-9610-5E222F568890}"/>
                </a:ext>
              </a:extLst>
            </p:cNvPr>
            <p:cNvPicPr/>
            <p:nvPr/>
          </p:nvPicPr>
          <p:blipFill>
            <a:blip r:embed="rId4" cstate="print"/>
            <a:stretch>
              <a:fillRect/>
            </a:stretch>
          </p:blipFill>
          <p:spPr>
            <a:xfrm>
              <a:off x="5310696" y="945081"/>
              <a:ext cx="94174" cy="94225"/>
            </a:xfrm>
            <a:prstGeom prst="rect">
              <a:avLst/>
            </a:prstGeom>
          </p:spPr>
        </p:pic>
        <p:sp>
          <p:nvSpPr>
            <p:cNvPr id="9" name="object 9">
              <a:extLst>
                <a:ext uri="{FF2B5EF4-FFF2-40B4-BE49-F238E27FC236}">
                  <a16:creationId xmlns:a16="http://schemas.microsoft.com/office/drawing/2014/main" id="{8DA87327-8C38-AFB2-1B83-E624BA2F99AB}"/>
                </a:ext>
              </a:extLst>
            </p:cNvPr>
            <p:cNvSpPr/>
            <p:nvPr/>
          </p:nvSpPr>
          <p:spPr>
            <a:xfrm>
              <a:off x="5245136" y="1048730"/>
              <a:ext cx="597535" cy="404495"/>
            </a:xfrm>
            <a:custGeom>
              <a:avLst/>
              <a:gdLst/>
              <a:ahLst/>
              <a:cxnLst/>
              <a:rect l="l" t="t" r="r" b="b"/>
              <a:pathLst>
                <a:path w="597535" h="404494">
                  <a:moveTo>
                    <a:pt x="103230" y="263832"/>
                  </a:moveTo>
                  <a:lnTo>
                    <a:pt x="65560" y="263832"/>
                  </a:lnTo>
                  <a:lnTo>
                    <a:pt x="65560" y="404134"/>
                  </a:lnTo>
                  <a:lnTo>
                    <a:pt x="103230" y="366444"/>
                  </a:lnTo>
                  <a:lnTo>
                    <a:pt x="103230" y="263832"/>
                  </a:lnTo>
                  <a:close/>
                </a:path>
                <a:path w="597535" h="404494">
                  <a:moveTo>
                    <a:pt x="159734" y="263832"/>
                  </a:moveTo>
                  <a:lnTo>
                    <a:pt x="122065" y="263832"/>
                  </a:lnTo>
                  <a:lnTo>
                    <a:pt x="122065" y="347599"/>
                  </a:lnTo>
                  <a:lnTo>
                    <a:pt x="159734" y="309908"/>
                  </a:lnTo>
                  <a:lnTo>
                    <a:pt x="159734" y="263832"/>
                  </a:lnTo>
                  <a:close/>
                </a:path>
                <a:path w="597535" h="404494">
                  <a:moveTo>
                    <a:pt x="575799" y="58137"/>
                  </a:moveTo>
                  <a:lnTo>
                    <a:pt x="441785" y="58137"/>
                  </a:lnTo>
                  <a:lnTo>
                    <a:pt x="441785" y="309720"/>
                  </a:lnTo>
                  <a:lnTo>
                    <a:pt x="479455" y="272030"/>
                  </a:lnTo>
                  <a:lnTo>
                    <a:pt x="479455" y="207297"/>
                  </a:lnTo>
                  <a:lnTo>
                    <a:pt x="535960" y="207297"/>
                  </a:lnTo>
                  <a:lnTo>
                    <a:pt x="535959" y="58231"/>
                  </a:lnTo>
                  <a:lnTo>
                    <a:pt x="575820" y="58231"/>
                  </a:lnTo>
                  <a:close/>
                </a:path>
                <a:path w="597535" h="404494">
                  <a:moveTo>
                    <a:pt x="199077" y="56535"/>
                  </a:moveTo>
                  <a:lnTo>
                    <a:pt x="65560" y="56535"/>
                  </a:lnTo>
                  <a:lnTo>
                    <a:pt x="65541" y="123530"/>
                  </a:lnTo>
                  <a:lnTo>
                    <a:pt x="37308" y="263832"/>
                  </a:lnTo>
                  <a:lnTo>
                    <a:pt x="187986" y="263832"/>
                  </a:lnTo>
                  <a:lnTo>
                    <a:pt x="159734" y="123530"/>
                  </a:lnTo>
                  <a:lnTo>
                    <a:pt x="159734" y="57572"/>
                  </a:lnTo>
                  <a:lnTo>
                    <a:pt x="199314" y="57572"/>
                  </a:lnTo>
                  <a:lnTo>
                    <a:pt x="199077" y="56535"/>
                  </a:lnTo>
                  <a:close/>
                </a:path>
                <a:path w="597535" h="404494">
                  <a:moveTo>
                    <a:pt x="535960" y="207297"/>
                  </a:moveTo>
                  <a:lnTo>
                    <a:pt x="498290" y="207297"/>
                  </a:lnTo>
                  <a:lnTo>
                    <a:pt x="498290" y="253561"/>
                  </a:lnTo>
                  <a:lnTo>
                    <a:pt x="535960" y="215871"/>
                  </a:lnTo>
                  <a:lnTo>
                    <a:pt x="535960" y="207297"/>
                  </a:lnTo>
                  <a:close/>
                </a:path>
                <a:path w="597535" h="404494">
                  <a:moveTo>
                    <a:pt x="387569" y="58137"/>
                  </a:moveTo>
                  <a:lnTo>
                    <a:pt x="253155" y="58137"/>
                  </a:lnTo>
                  <a:lnTo>
                    <a:pt x="253155" y="216154"/>
                  </a:lnTo>
                  <a:lnTo>
                    <a:pt x="273967" y="195236"/>
                  </a:lnTo>
                  <a:lnTo>
                    <a:pt x="286423" y="186948"/>
                  </a:lnTo>
                  <a:lnTo>
                    <a:pt x="300597" y="184181"/>
                  </a:lnTo>
                  <a:lnTo>
                    <a:pt x="348082" y="184181"/>
                  </a:lnTo>
                  <a:lnTo>
                    <a:pt x="348082" y="58231"/>
                  </a:lnTo>
                  <a:lnTo>
                    <a:pt x="387590" y="58231"/>
                  </a:lnTo>
                  <a:close/>
                </a:path>
                <a:path w="597535" h="404494">
                  <a:moveTo>
                    <a:pt x="348082" y="184181"/>
                  </a:moveTo>
                  <a:lnTo>
                    <a:pt x="300597" y="184181"/>
                  </a:lnTo>
                  <a:lnTo>
                    <a:pt x="314797" y="186948"/>
                  </a:lnTo>
                  <a:lnTo>
                    <a:pt x="327270" y="195236"/>
                  </a:lnTo>
                  <a:lnTo>
                    <a:pt x="348082" y="215306"/>
                  </a:lnTo>
                  <a:lnTo>
                    <a:pt x="348082" y="184181"/>
                  </a:lnTo>
                  <a:close/>
                </a:path>
                <a:path w="597535" h="404494">
                  <a:moveTo>
                    <a:pt x="387590" y="58231"/>
                  </a:moveTo>
                  <a:lnTo>
                    <a:pt x="348082" y="58231"/>
                  </a:lnTo>
                  <a:lnTo>
                    <a:pt x="378304" y="191938"/>
                  </a:lnTo>
                  <a:lnTo>
                    <a:pt x="386191" y="198094"/>
                  </a:lnTo>
                  <a:lnTo>
                    <a:pt x="395169" y="197874"/>
                  </a:lnTo>
                  <a:lnTo>
                    <a:pt x="403998" y="197858"/>
                  </a:lnTo>
                  <a:lnTo>
                    <a:pt x="411634" y="191710"/>
                  </a:lnTo>
                  <a:lnTo>
                    <a:pt x="413533" y="183080"/>
                  </a:lnTo>
                  <a:lnTo>
                    <a:pt x="434094" y="92153"/>
                  </a:lnTo>
                  <a:lnTo>
                    <a:pt x="395169" y="92153"/>
                  </a:lnTo>
                  <a:lnTo>
                    <a:pt x="387590" y="58231"/>
                  </a:lnTo>
                  <a:close/>
                </a:path>
                <a:path w="597535" h="404494">
                  <a:moveTo>
                    <a:pt x="27752" y="197874"/>
                  </a:moveTo>
                  <a:lnTo>
                    <a:pt x="18473" y="197874"/>
                  </a:lnTo>
                  <a:lnTo>
                    <a:pt x="27482" y="198086"/>
                  </a:lnTo>
                  <a:lnTo>
                    <a:pt x="27752" y="197874"/>
                  </a:lnTo>
                  <a:close/>
                </a:path>
                <a:path w="597535" h="404494">
                  <a:moveTo>
                    <a:pt x="112365" y="0"/>
                  </a:moveTo>
                  <a:lnTo>
                    <a:pt x="74412" y="6313"/>
                  </a:lnTo>
                  <a:lnTo>
                    <a:pt x="36743" y="26383"/>
                  </a:lnTo>
                  <a:lnTo>
                    <a:pt x="30339" y="36936"/>
                  </a:lnTo>
                  <a:lnTo>
                    <a:pt x="392" y="173752"/>
                  </a:lnTo>
                  <a:lnTo>
                    <a:pt x="17437" y="197968"/>
                  </a:lnTo>
                  <a:lnTo>
                    <a:pt x="18473" y="197874"/>
                  </a:lnTo>
                  <a:lnTo>
                    <a:pt x="27752" y="197874"/>
                  </a:lnTo>
                  <a:lnTo>
                    <a:pt x="35307" y="191938"/>
                  </a:lnTo>
                  <a:lnTo>
                    <a:pt x="35422" y="191678"/>
                  </a:lnTo>
                  <a:lnTo>
                    <a:pt x="37308" y="183080"/>
                  </a:lnTo>
                  <a:lnTo>
                    <a:pt x="65560" y="56535"/>
                  </a:lnTo>
                  <a:lnTo>
                    <a:pt x="199077" y="56535"/>
                  </a:lnTo>
                  <a:lnTo>
                    <a:pt x="193632" y="32767"/>
                  </a:lnTo>
                  <a:lnTo>
                    <a:pt x="191333" y="29084"/>
                  </a:lnTo>
                  <a:lnTo>
                    <a:pt x="150317" y="6313"/>
                  </a:lnTo>
                  <a:lnTo>
                    <a:pt x="131537" y="1578"/>
                  </a:lnTo>
                  <a:lnTo>
                    <a:pt x="112365" y="0"/>
                  </a:lnTo>
                  <a:close/>
                </a:path>
                <a:path w="597535" h="404494">
                  <a:moveTo>
                    <a:pt x="199314" y="57572"/>
                  </a:moveTo>
                  <a:lnTo>
                    <a:pt x="159734" y="57572"/>
                  </a:lnTo>
                  <a:lnTo>
                    <a:pt x="187986" y="180631"/>
                  </a:lnTo>
                  <a:lnTo>
                    <a:pt x="189901" y="187455"/>
                  </a:lnTo>
                  <a:lnTo>
                    <a:pt x="194037" y="192933"/>
                  </a:lnTo>
                  <a:lnTo>
                    <a:pt x="199857" y="196571"/>
                  </a:lnTo>
                  <a:lnTo>
                    <a:pt x="206821" y="197874"/>
                  </a:lnTo>
                  <a:lnTo>
                    <a:pt x="215619" y="197819"/>
                  </a:lnTo>
                  <a:lnTo>
                    <a:pt x="223200" y="191679"/>
                  </a:lnTo>
                  <a:lnTo>
                    <a:pt x="225091" y="183080"/>
                  </a:lnTo>
                  <a:lnTo>
                    <a:pt x="225656" y="179029"/>
                  </a:lnTo>
                  <a:lnTo>
                    <a:pt x="245825" y="90362"/>
                  </a:lnTo>
                  <a:lnTo>
                    <a:pt x="206821" y="90362"/>
                  </a:lnTo>
                  <a:lnTo>
                    <a:pt x="199314" y="57572"/>
                  </a:lnTo>
                  <a:close/>
                </a:path>
                <a:path w="597535" h="404494">
                  <a:moveTo>
                    <a:pt x="575820" y="58231"/>
                  </a:moveTo>
                  <a:lnTo>
                    <a:pt x="535959" y="58231"/>
                  </a:lnTo>
                  <a:lnTo>
                    <a:pt x="565624" y="185813"/>
                  </a:lnTo>
                  <a:lnTo>
                    <a:pt x="566284" y="185719"/>
                  </a:lnTo>
                  <a:lnTo>
                    <a:pt x="597267" y="154719"/>
                  </a:lnTo>
                  <a:lnTo>
                    <a:pt x="575820" y="58231"/>
                  </a:lnTo>
                  <a:close/>
                </a:path>
                <a:path w="597535" h="404494">
                  <a:moveTo>
                    <a:pt x="489061" y="0"/>
                  </a:moveTo>
                  <a:lnTo>
                    <a:pt x="451109" y="6313"/>
                  </a:lnTo>
                  <a:lnTo>
                    <a:pt x="413439" y="26383"/>
                  </a:lnTo>
                  <a:lnTo>
                    <a:pt x="395169" y="92153"/>
                  </a:lnTo>
                  <a:lnTo>
                    <a:pt x="434094" y="92153"/>
                  </a:lnTo>
                  <a:lnTo>
                    <a:pt x="441785" y="58137"/>
                  </a:lnTo>
                  <a:lnTo>
                    <a:pt x="575799" y="58137"/>
                  </a:lnTo>
                  <a:lnTo>
                    <a:pt x="571086" y="36936"/>
                  </a:lnTo>
                  <a:lnTo>
                    <a:pt x="570286" y="32767"/>
                  </a:lnTo>
                  <a:lnTo>
                    <a:pt x="568010" y="29021"/>
                  </a:lnTo>
                  <a:lnTo>
                    <a:pt x="527013" y="6313"/>
                  </a:lnTo>
                  <a:lnTo>
                    <a:pt x="508233" y="1578"/>
                  </a:lnTo>
                  <a:lnTo>
                    <a:pt x="489061" y="0"/>
                  </a:lnTo>
                  <a:close/>
                </a:path>
                <a:path w="597535" h="404494">
                  <a:moveTo>
                    <a:pt x="309196" y="660"/>
                  </a:moveTo>
                  <a:lnTo>
                    <a:pt x="251381" y="10927"/>
                  </a:lnTo>
                  <a:lnTo>
                    <a:pt x="220139" y="32798"/>
                  </a:lnTo>
                  <a:lnTo>
                    <a:pt x="219252" y="36936"/>
                  </a:lnTo>
                  <a:lnTo>
                    <a:pt x="206821" y="90362"/>
                  </a:lnTo>
                  <a:lnTo>
                    <a:pt x="245825" y="90362"/>
                  </a:lnTo>
                  <a:lnTo>
                    <a:pt x="253155" y="58137"/>
                  </a:lnTo>
                  <a:lnTo>
                    <a:pt x="387569" y="58137"/>
                  </a:lnTo>
                  <a:lnTo>
                    <a:pt x="382832" y="36936"/>
                  </a:lnTo>
                  <a:lnTo>
                    <a:pt x="381969" y="32767"/>
                  </a:lnTo>
                  <a:lnTo>
                    <a:pt x="379660" y="29021"/>
                  </a:lnTo>
                  <a:lnTo>
                    <a:pt x="338665" y="6313"/>
                  </a:lnTo>
                  <a:lnTo>
                    <a:pt x="309196" y="660"/>
                  </a:lnTo>
                  <a:close/>
                </a:path>
              </a:pathLst>
            </a:custGeom>
            <a:solidFill>
              <a:srgbClr val="000000"/>
            </a:solidFill>
          </p:spPr>
          <p:txBody>
            <a:bodyPr wrap="square" lIns="0" tIns="0" rIns="0" bIns="0" rtlCol="0"/>
            <a:lstStyle/>
            <a:p>
              <a:endParaRPr/>
            </a:p>
          </p:txBody>
        </p:sp>
        <p:pic>
          <p:nvPicPr>
            <p:cNvPr id="10" name="object 10">
              <a:extLst>
                <a:ext uri="{FF2B5EF4-FFF2-40B4-BE49-F238E27FC236}">
                  <a16:creationId xmlns:a16="http://schemas.microsoft.com/office/drawing/2014/main" id="{F1B9EA60-04B8-A1E2-9809-D953CE5E0089}"/>
                </a:ext>
              </a:extLst>
            </p:cNvPr>
            <p:cNvPicPr/>
            <p:nvPr/>
          </p:nvPicPr>
          <p:blipFill>
            <a:blip r:embed="rId4" cstate="print"/>
            <a:stretch>
              <a:fillRect/>
            </a:stretch>
          </p:blipFill>
          <p:spPr>
            <a:xfrm>
              <a:off x="5687298" y="945081"/>
              <a:ext cx="94174" cy="94225"/>
            </a:xfrm>
            <a:prstGeom prst="rect">
              <a:avLst/>
            </a:prstGeom>
          </p:spPr>
        </p:pic>
        <p:pic>
          <p:nvPicPr>
            <p:cNvPr id="11" name="object 11">
              <a:extLst>
                <a:ext uri="{FF2B5EF4-FFF2-40B4-BE49-F238E27FC236}">
                  <a16:creationId xmlns:a16="http://schemas.microsoft.com/office/drawing/2014/main" id="{1D72ECFC-29A8-9311-127F-711495DF1348}"/>
                </a:ext>
              </a:extLst>
            </p:cNvPr>
            <p:cNvPicPr/>
            <p:nvPr/>
          </p:nvPicPr>
          <p:blipFill>
            <a:blip r:embed="rId5" cstate="print"/>
            <a:stretch>
              <a:fillRect/>
            </a:stretch>
          </p:blipFill>
          <p:spPr>
            <a:xfrm>
              <a:off x="5498667" y="945081"/>
              <a:ext cx="94174" cy="94225"/>
            </a:xfrm>
            <a:prstGeom prst="rect">
              <a:avLst/>
            </a:prstGeom>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27" name="Google Shape;127;p2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28" name="Google Shape;128;p22"/>
          <p:cNvPicPr preferRelativeResize="0"/>
          <p:nvPr/>
        </p:nvPicPr>
        <p:blipFill rotWithShape="1">
          <a:blip r:embed="rId3">
            <a:alphaModFix/>
          </a:blip>
          <a:srcRect/>
          <a:stretch/>
        </p:blipFill>
        <p:spPr>
          <a:xfrm>
            <a:off x="1" y="0"/>
            <a:ext cx="9185838" cy="5143501"/>
          </a:xfrm>
          <a:prstGeom prst="rect">
            <a:avLst/>
          </a:prstGeom>
          <a:noFill/>
          <a:ln>
            <a:noFill/>
          </a:ln>
        </p:spPr>
      </p:pic>
      <p:sp>
        <p:nvSpPr>
          <p:cNvPr id="3" name="TextBox 2">
            <a:extLst>
              <a:ext uri="{FF2B5EF4-FFF2-40B4-BE49-F238E27FC236}">
                <a16:creationId xmlns:a16="http://schemas.microsoft.com/office/drawing/2014/main" id="{E2CC64AB-BF6C-7C10-A095-A4DD00C3862A}"/>
              </a:ext>
            </a:extLst>
          </p:cNvPr>
          <p:cNvSpPr txBox="1"/>
          <p:nvPr/>
        </p:nvSpPr>
        <p:spPr>
          <a:xfrm>
            <a:off x="1936375" y="2302114"/>
            <a:ext cx="5495366" cy="1923604"/>
          </a:xfrm>
          <a:prstGeom prst="rect">
            <a:avLst/>
          </a:prstGeom>
          <a:noFill/>
        </p:spPr>
        <p:txBody>
          <a:bodyPr wrap="square">
            <a:spAutoFit/>
          </a:bodyPr>
          <a:lstStyle/>
          <a:p>
            <a:pPr algn="l">
              <a:lnSpc>
                <a:spcPct val="150000"/>
              </a:lnSpc>
            </a:pPr>
            <a:r>
              <a:rPr lang="en-US" b="0" i="0" dirty="0">
                <a:solidFill>
                  <a:srgbClr val="111111"/>
                </a:solidFill>
                <a:effectLst/>
                <a:latin typeface="-apple-system"/>
              </a:rPr>
              <a:t>Project offers a variety of parking services, including hourly, daily, weekly, and monthly plans. The cost can vary depending on the location and type of service you choose. Here are some general price estimates:</a:t>
            </a:r>
          </a:p>
          <a:p>
            <a:pPr algn="l">
              <a:buFont typeface="Arial" panose="020B0604020202020204" pitchFamily="34" charset="0"/>
              <a:buChar char="•"/>
            </a:pPr>
            <a:r>
              <a:rPr lang="en-US" b="1" i="0" dirty="0">
                <a:solidFill>
                  <a:srgbClr val="111111"/>
                </a:solidFill>
                <a:effectLst/>
                <a:latin typeface="-apple-system"/>
              </a:rPr>
              <a:t>Hourly Parking</a:t>
            </a:r>
            <a:r>
              <a:rPr lang="en-US" b="0" i="0" dirty="0">
                <a:solidFill>
                  <a:srgbClr val="111111"/>
                </a:solidFill>
                <a:effectLst/>
                <a:latin typeface="-apple-system"/>
              </a:rPr>
              <a:t>: Typically ranges from ₹50 to ₹100.</a:t>
            </a:r>
          </a:p>
          <a:p>
            <a:pPr algn="l">
              <a:buFont typeface="Arial" panose="020B0604020202020204" pitchFamily="34" charset="0"/>
              <a:buChar char="•"/>
            </a:pPr>
            <a:r>
              <a:rPr lang="en-US" b="1" i="0" dirty="0">
                <a:solidFill>
                  <a:srgbClr val="111111"/>
                </a:solidFill>
                <a:effectLst/>
                <a:latin typeface="-apple-system"/>
              </a:rPr>
              <a:t>Daily Parking</a:t>
            </a:r>
            <a:r>
              <a:rPr lang="en-US" b="0" i="0" dirty="0">
                <a:solidFill>
                  <a:srgbClr val="111111"/>
                </a:solidFill>
                <a:effectLst/>
                <a:latin typeface="-apple-system"/>
              </a:rPr>
              <a:t>: Usually around ₹200 to ₹500.</a:t>
            </a:r>
          </a:p>
          <a:p>
            <a:pPr algn="l">
              <a:buFont typeface="Arial" panose="020B0604020202020204" pitchFamily="34" charset="0"/>
              <a:buChar char="•"/>
            </a:pPr>
            <a:r>
              <a:rPr lang="en-US" b="1" i="0" dirty="0">
                <a:solidFill>
                  <a:srgbClr val="111111"/>
                </a:solidFill>
                <a:effectLst/>
                <a:latin typeface="-apple-system"/>
              </a:rPr>
              <a:t>Weekly Parking</a:t>
            </a:r>
            <a:r>
              <a:rPr lang="en-US" b="0" i="0" dirty="0">
                <a:solidFill>
                  <a:srgbClr val="111111"/>
                </a:solidFill>
                <a:effectLst/>
                <a:latin typeface="-apple-system"/>
              </a:rPr>
              <a:t>: Approximately ₹1000 to ₹2000.</a:t>
            </a:r>
          </a:p>
          <a:p>
            <a:pPr algn="l">
              <a:buFont typeface="Arial" panose="020B0604020202020204" pitchFamily="34" charset="0"/>
              <a:buChar char="•"/>
            </a:pPr>
            <a:r>
              <a:rPr lang="en-US" b="1" i="0" dirty="0">
                <a:solidFill>
                  <a:srgbClr val="111111"/>
                </a:solidFill>
                <a:effectLst/>
                <a:latin typeface="-apple-system"/>
              </a:rPr>
              <a:t>Monthly Parking</a:t>
            </a:r>
            <a:r>
              <a:rPr lang="en-US" b="0" i="0" dirty="0">
                <a:solidFill>
                  <a:srgbClr val="111111"/>
                </a:solidFill>
                <a:effectLst/>
                <a:latin typeface="-apple-system"/>
              </a:rPr>
              <a:t>: Can range from ₹3000 to ₹5000.</a:t>
            </a:r>
          </a:p>
        </p:txBody>
      </p:sp>
      <p:sp>
        <p:nvSpPr>
          <p:cNvPr id="5" name="TextBox 4">
            <a:extLst>
              <a:ext uri="{FF2B5EF4-FFF2-40B4-BE49-F238E27FC236}">
                <a16:creationId xmlns:a16="http://schemas.microsoft.com/office/drawing/2014/main" id="{8F4FACFF-7024-8064-7BD9-FEB5FF0612A3}"/>
              </a:ext>
            </a:extLst>
          </p:cNvPr>
          <p:cNvSpPr txBox="1"/>
          <p:nvPr/>
        </p:nvSpPr>
        <p:spPr>
          <a:xfrm>
            <a:off x="2811929" y="1586209"/>
            <a:ext cx="4619812" cy="369332"/>
          </a:xfrm>
          <a:prstGeom prst="rect">
            <a:avLst/>
          </a:prstGeom>
          <a:noFill/>
        </p:spPr>
        <p:txBody>
          <a:bodyPr wrap="square">
            <a:spAutoFit/>
          </a:bodyPr>
          <a:lstStyle/>
          <a:p>
            <a:r>
              <a:rPr lang="en-US" sz="1800" dirty="0">
                <a:solidFill>
                  <a:srgbClr val="111111"/>
                </a:solidFill>
                <a:latin typeface="+mn-lt"/>
              </a:rPr>
              <a:t>E</a:t>
            </a:r>
            <a:r>
              <a:rPr lang="en-US" sz="1800" b="0" i="0" dirty="0">
                <a:solidFill>
                  <a:srgbClr val="111111"/>
                </a:solidFill>
                <a:effectLst/>
                <a:latin typeface="+mn-lt"/>
              </a:rPr>
              <a:t>stimated price cost for User</a:t>
            </a:r>
            <a:endParaRPr lang="en-IN" sz="1800" dirty="0">
              <a:latin typeface="+mn-lt"/>
            </a:endParaRPr>
          </a:p>
        </p:txBody>
      </p:sp>
      <p:grpSp>
        <p:nvGrpSpPr>
          <p:cNvPr id="6" name="object 6">
            <a:extLst>
              <a:ext uri="{FF2B5EF4-FFF2-40B4-BE49-F238E27FC236}">
                <a16:creationId xmlns:a16="http://schemas.microsoft.com/office/drawing/2014/main" id="{5A916A3F-B247-B42A-8D2D-32DE4E60DC55}"/>
              </a:ext>
            </a:extLst>
          </p:cNvPr>
          <p:cNvGrpSpPr/>
          <p:nvPr/>
        </p:nvGrpSpPr>
        <p:grpSpPr>
          <a:xfrm>
            <a:off x="2026230" y="1528270"/>
            <a:ext cx="699041" cy="485209"/>
            <a:chOff x="5245136" y="945081"/>
            <a:chExt cx="791210" cy="658495"/>
          </a:xfrm>
        </p:grpSpPr>
        <p:sp>
          <p:nvSpPr>
            <p:cNvPr id="7" name="object 7">
              <a:extLst>
                <a:ext uri="{FF2B5EF4-FFF2-40B4-BE49-F238E27FC236}">
                  <a16:creationId xmlns:a16="http://schemas.microsoft.com/office/drawing/2014/main" id="{4B46CD1D-98B6-4D63-6CE8-3C70B9990FF8}"/>
                </a:ext>
              </a:extLst>
            </p:cNvPr>
            <p:cNvSpPr/>
            <p:nvPr/>
          </p:nvSpPr>
          <p:spPr>
            <a:xfrm>
              <a:off x="5253250" y="1102910"/>
              <a:ext cx="782955" cy="500380"/>
            </a:xfrm>
            <a:custGeom>
              <a:avLst/>
              <a:gdLst/>
              <a:ahLst/>
              <a:cxnLst/>
              <a:rect l="l" t="t" r="r" b="b"/>
              <a:pathLst>
                <a:path w="782954" h="500380">
                  <a:moveTo>
                    <a:pt x="782586" y="0"/>
                  </a:moveTo>
                  <a:lnTo>
                    <a:pt x="631907" y="0"/>
                  </a:lnTo>
                  <a:lnTo>
                    <a:pt x="687470" y="55593"/>
                  </a:lnTo>
                  <a:lnTo>
                    <a:pt x="434142" y="309060"/>
                  </a:lnTo>
                  <a:lnTo>
                    <a:pt x="292881" y="167721"/>
                  </a:lnTo>
                  <a:lnTo>
                    <a:pt x="0" y="460764"/>
                  </a:lnTo>
                  <a:lnTo>
                    <a:pt x="39553" y="500339"/>
                  </a:lnTo>
                  <a:lnTo>
                    <a:pt x="292881" y="246871"/>
                  </a:lnTo>
                  <a:lnTo>
                    <a:pt x="434142" y="388210"/>
                  </a:lnTo>
                  <a:lnTo>
                    <a:pt x="631907" y="190336"/>
                  </a:lnTo>
                  <a:lnTo>
                    <a:pt x="727023" y="95168"/>
                  </a:lnTo>
                  <a:lnTo>
                    <a:pt x="782586" y="150761"/>
                  </a:lnTo>
                  <a:lnTo>
                    <a:pt x="782586" y="0"/>
                  </a:lnTo>
                  <a:close/>
                </a:path>
              </a:pathLst>
            </a:custGeom>
            <a:solidFill>
              <a:srgbClr val="000000"/>
            </a:solidFill>
          </p:spPr>
          <p:txBody>
            <a:bodyPr wrap="square" lIns="0" tIns="0" rIns="0" bIns="0" rtlCol="0"/>
            <a:lstStyle/>
            <a:p>
              <a:endParaRPr/>
            </a:p>
          </p:txBody>
        </p:sp>
        <p:pic>
          <p:nvPicPr>
            <p:cNvPr id="8" name="object 8">
              <a:extLst>
                <a:ext uri="{FF2B5EF4-FFF2-40B4-BE49-F238E27FC236}">
                  <a16:creationId xmlns:a16="http://schemas.microsoft.com/office/drawing/2014/main" id="{0084C4BA-0E31-AA90-9610-5E222F568890}"/>
                </a:ext>
              </a:extLst>
            </p:cNvPr>
            <p:cNvPicPr/>
            <p:nvPr/>
          </p:nvPicPr>
          <p:blipFill>
            <a:blip r:embed="rId4" cstate="print"/>
            <a:stretch>
              <a:fillRect/>
            </a:stretch>
          </p:blipFill>
          <p:spPr>
            <a:xfrm>
              <a:off x="5310696" y="945081"/>
              <a:ext cx="94174" cy="94225"/>
            </a:xfrm>
            <a:prstGeom prst="rect">
              <a:avLst/>
            </a:prstGeom>
          </p:spPr>
        </p:pic>
        <p:sp>
          <p:nvSpPr>
            <p:cNvPr id="9" name="object 9">
              <a:extLst>
                <a:ext uri="{FF2B5EF4-FFF2-40B4-BE49-F238E27FC236}">
                  <a16:creationId xmlns:a16="http://schemas.microsoft.com/office/drawing/2014/main" id="{8DA87327-8C38-AFB2-1B83-E624BA2F99AB}"/>
                </a:ext>
              </a:extLst>
            </p:cNvPr>
            <p:cNvSpPr/>
            <p:nvPr/>
          </p:nvSpPr>
          <p:spPr>
            <a:xfrm>
              <a:off x="5245136" y="1048730"/>
              <a:ext cx="597535" cy="404495"/>
            </a:xfrm>
            <a:custGeom>
              <a:avLst/>
              <a:gdLst/>
              <a:ahLst/>
              <a:cxnLst/>
              <a:rect l="l" t="t" r="r" b="b"/>
              <a:pathLst>
                <a:path w="597535" h="404494">
                  <a:moveTo>
                    <a:pt x="103230" y="263832"/>
                  </a:moveTo>
                  <a:lnTo>
                    <a:pt x="65560" y="263832"/>
                  </a:lnTo>
                  <a:lnTo>
                    <a:pt x="65560" y="404134"/>
                  </a:lnTo>
                  <a:lnTo>
                    <a:pt x="103230" y="366444"/>
                  </a:lnTo>
                  <a:lnTo>
                    <a:pt x="103230" y="263832"/>
                  </a:lnTo>
                  <a:close/>
                </a:path>
                <a:path w="597535" h="404494">
                  <a:moveTo>
                    <a:pt x="159734" y="263832"/>
                  </a:moveTo>
                  <a:lnTo>
                    <a:pt x="122065" y="263832"/>
                  </a:lnTo>
                  <a:lnTo>
                    <a:pt x="122065" y="347599"/>
                  </a:lnTo>
                  <a:lnTo>
                    <a:pt x="159734" y="309908"/>
                  </a:lnTo>
                  <a:lnTo>
                    <a:pt x="159734" y="263832"/>
                  </a:lnTo>
                  <a:close/>
                </a:path>
                <a:path w="597535" h="404494">
                  <a:moveTo>
                    <a:pt x="575799" y="58137"/>
                  </a:moveTo>
                  <a:lnTo>
                    <a:pt x="441785" y="58137"/>
                  </a:lnTo>
                  <a:lnTo>
                    <a:pt x="441785" y="309720"/>
                  </a:lnTo>
                  <a:lnTo>
                    <a:pt x="479455" y="272030"/>
                  </a:lnTo>
                  <a:lnTo>
                    <a:pt x="479455" y="207297"/>
                  </a:lnTo>
                  <a:lnTo>
                    <a:pt x="535960" y="207297"/>
                  </a:lnTo>
                  <a:lnTo>
                    <a:pt x="535959" y="58231"/>
                  </a:lnTo>
                  <a:lnTo>
                    <a:pt x="575820" y="58231"/>
                  </a:lnTo>
                  <a:close/>
                </a:path>
                <a:path w="597535" h="404494">
                  <a:moveTo>
                    <a:pt x="199077" y="56535"/>
                  </a:moveTo>
                  <a:lnTo>
                    <a:pt x="65560" y="56535"/>
                  </a:lnTo>
                  <a:lnTo>
                    <a:pt x="65541" y="123530"/>
                  </a:lnTo>
                  <a:lnTo>
                    <a:pt x="37308" y="263832"/>
                  </a:lnTo>
                  <a:lnTo>
                    <a:pt x="187986" y="263832"/>
                  </a:lnTo>
                  <a:lnTo>
                    <a:pt x="159734" y="123530"/>
                  </a:lnTo>
                  <a:lnTo>
                    <a:pt x="159734" y="57572"/>
                  </a:lnTo>
                  <a:lnTo>
                    <a:pt x="199314" y="57572"/>
                  </a:lnTo>
                  <a:lnTo>
                    <a:pt x="199077" y="56535"/>
                  </a:lnTo>
                  <a:close/>
                </a:path>
                <a:path w="597535" h="404494">
                  <a:moveTo>
                    <a:pt x="535960" y="207297"/>
                  </a:moveTo>
                  <a:lnTo>
                    <a:pt x="498290" y="207297"/>
                  </a:lnTo>
                  <a:lnTo>
                    <a:pt x="498290" y="253561"/>
                  </a:lnTo>
                  <a:lnTo>
                    <a:pt x="535960" y="215871"/>
                  </a:lnTo>
                  <a:lnTo>
                    <a:pt x="535960" y="207297"/>
                  </a:lnTo>
                  <a:close/>
                </a:path>
                <a:path w="597535" h="404494">
                  <a:moveTo>
                    <a:pt x="387569" y="58137"/>
                  </a:moveTo>
                  <a:lnTo>
                    <a:pt x="253155" y="58137"/>
                  </a:lnTo>
                  <a:lnTo>
                    <a:pt x="253155" y="216154"/>
                  </a:lnTo>
                  <a:lnTo>
                    <a:pt x="273967" y="195236"/>
                  </a:lnTo>
                  <a:lnTo>
                    <a:pt x="286423" y="186948"/>
                  </a:lnTo>
                  <a:lnTo>
                    <a:pt x="300597" y="184181"/>
                  </a:lnTo>
                  <a:lnTo>
                    <a:pt x="348082" y="184181"/>
                  </a:lnTo>
                  <a:lnTo>
                    <a:pt x="348082" y="58231"/>
                  </a:lnTo>
                  <a:lnTo>
                    <a:pt x="387590" y="58231"/>
                  </a:lnTo>
                  <a:close/>
                </a:path>
                <a:path w="597535" h="404494">
                  <a:moveTo>
                    <a:pt x="348082" y="184181"/>
                  </a:moveTo>
                  <a:lnTo>
                    <a:pt x="300597" y="184181"/>
                  </a:lnTo>
                  <a:lnTo>
                    <a:pt x="314797" y="186948"/>
                  </a:lnTo>
                  <a:lnTo>
                    <a:pt x="327270" y="195236"/>
                  </a:lnTo>
                  <a:lnTo>
                    <a:pt x="348082" y="215306"/>
                  </a:lnTo>
                  <a:lnTo>
                    <a:pt x="348082" y="184181"/>
                  </a:lnTo>
                  <a:close/>
                </a:path>
                <a:path w="597535" h="404494">
                  <a:moveTo>
                    <a:pt x="387590" y="58231"/>
                  </a:moveTo>
                  <a:lnTo>
                    <a:pt x="348082" y="58231"/>
                  </a:lnTo>
                  <a:lnTo>
                    <a:pt x="378304" y="191938"/>
                  </a:lnTo>
                  <a:lnTo>
                    <a:pt x="386191" y="198094"/>
                  </a:lnTo>
                  <a:lnTo>
                    <a:pt x="395169" y="197874"/>
                  </a:lnTo>
                  <a:lnTo>
                    <a:pt x="403998" y="197858"/>
                  </a:lnTo>
                  <a:lnTo>
                    <a:pt x="411634" y="191710"/>
                  </a:lnTo>
                  <a:lnTo>
                    <a:pt x="413533" y="183080"/>
                  </a:lnTo>
                  <a:lnTo>
                    <a:pt x="434094" y="92153"/>
                  </a:lnTo>
                  <a:lnTo>
                    <a:pt x="395169" y="92153"/>
                  </a:lnTo>
                  <a:lnTo>
                    <a:pt x="387590" y="58231"/>
                  </a:lnTo>
                  <a:close/>
                </a:path>
                <a:path w="597535" h="404494">
                  <a:moveTo>
                    <a:pt x="27752" y="197874"/>
                  </a:moveTo>
                  <a:lnTo>
                    <a:pt x="18473" y="197874"/>
                  </a:lnTo>
                  <a:lnTo>
                    <a:pt x="27482" y="198086"/>
                  </a:lnTo>
                  <a:lnTo>
                    <a:pt x="27752" y="197874"/>
                  </a:lnTo>
                  <a:close/>
                </a:path>
                <a:path w="597535" h="404494">
                  <a:moveTo>
                    <a:pt x="112365" y="0"/>
                  </a:moveTo>
                  <a:lnTo>
                    <a:pt x="74412" y="6313"/>
                  </a:lnTo>
                  <a:lnTo>
                    <a:pt x="36743" y="26383"/>
                  </a:lnTo>
                  <a:lnTo>
                    <a:pt x="30339" y="36936"/>
                  </a:lnTo>
                  <a:lnTo>
                    <a:pt x="392" y="173752"/>
                  </a:lnTo>
                  <a:lnTo>
                    <a:pt x="17437" y="197968"/>
                  </a:lnTo>
                  <a:lnTo>
                    <a:pt x="18473" y="197874"/>
                  </a:lnTo>
                  <a:lnTo>
                    <a:pt x="27752" y="197874"/>
                  </a:lnTo>
                  <a:lnTo>
                    <a:pt x="35307" y="191938"/>
                  </a:lnTo>
                  <a:lnTo>
                    <a:pt x="35422" y="191678"/>
                  </a:lnTo>
                  <a:lnTo>
                    <a:pt x="37308" y="183080"/>
                  </a:lnTo>
                  <a:lnTo>
                    <a:pt x="65560" y="56535"/>
                  </a:lnTo>
                  <a:lnTo>
                    <a:pt x="199077" y="56535"/>
                  </a:lnTo>
                  <a:lnTo>
                    <a:pt x="193632" y="32767"/>
                  </a:lnTo>
                  <a:lnTo>
                    <a:pt x="191333" y="29084"/>
                  </a:lnTo>
                  <a:lnTo>
                    <a:pt x="150317" y="6313"/>
                  </a:lnTo>
                  <a:lnTo>
                    <a:pt x="131537" y="1578"/>
                  </a:lnTo>
                  <a:lnTo>
                    <a:pt x="112365" y="0"/>
                  </a:lnTo>
                  <a:close/>
                </a:path>
                <a:path w="597535" h="404494">
                  <a:moveTo>
                    <a:pt x="199314" y="57572"/>
                  </a:moveTo>
                  <a:lnTo>
                    <a:pt x="159734" y="57572"/>
                  </a:lnTo>
                  <a:lnTo>
                    <a:pt x="187986" y="180631"/>
                  </a:lnTo>
                  <a:lnTo>
                    <a:pt x="189901" y="187455"/>
                  </a:lnTo>
                  <a:lnTo>
                    <a:pt x="194037" y="192933"/>
                  </a:lnTo>
                  <a:lnTo>
                    <a:pt x="199857" y="196571"/>
                  </a:lnTo>
                  <a:lnTo>
                    <a:pt x="206821" y="197874"/>
                  </a:lnTo>
                  <a:lnTo>
                    <a:pt x="215619" y="197819"/>
                  </a:lnTo>
                  <a:lnTo>
                    <a:pt x="223200" y="191679"/>
                  </a:lnTo>
                  <a:lnTo>
                    <a:pt x="225091" y="183080"/>
                  </a:lnTo>
                  <a:lnTo>
                    <a:pt x="225656" y="179029"/>
                  </a:lnTo>
                  <a:lnTo>
                    <a:pt x="245825" y="90362"/>
                  </a:lnTo>
                  <a:lnTo>
                    <a:pt x="206821" y="90362"/>
                  </a:lnTo>
                  <a:lnTo>
                    <a:pt x="199314" y="57572"/>
                  </a:lnTo>
                  <a:close/>
                </a:path>
                <a:path w="597535" h="404494">
                  <a:moveTo>
                    <a:pt x="575820" y="58231"/>
                  </a:moveTo>
                  <a:lnTo>
                    <a:pt x="535959" y="58231"/>
                  </a:lnTo>
                  <a:lnTo>
                    <a:pt x="565624" y="185813"/>
                  </a:lnTo>
                  <a:lnTo>
                    <a:pt x="566284" y="185719"/>
                  </a:lnTo>
                  <a:lnTo>
                    <a:pt x="597267" y="154719"/>
                  </a:lnTo>
                  <a:lnTo>
                    <a:pt x="575820" y="58231"/>
                  </a:lnTo>
                  <a:close/>
                </a:path>
                <a:path w="597535" h="404494">
                  <a:moveTo>
                    <a:pt x="489061" y="0"/>
                  </a:moveTo>
                  <a:lnTo>
                    <a:pt x="451109" y="6313"/>
                  </a:lnTo>
                  <a:lnTo>
                    <a:pt x="413439" y="26383"/>
                  </a:lnTo>
                  <a:lnTo>
                    <a:pt x="395169" y="92153"/>
                  </a:lnTo>
                  <a:lnTo>
                    <a:pt x="434094" y="92153"/>
                  </a:lnTo>
                  <a:lnTo>
                    <a:pt x="441785" y="58137"/>
                  </a:lnTo>
                  <a:lnTo>
                    <a:pt x="575799" y="58137"/>
                  </a:lnTo>
                  <a:lnTo>
                    <a:pt x="571086" y="36936"/>
                  </a:lnTo>
                  <a:lnTo>
                    <a:pt x="570286" y="32767"/>
                  </a:lnTo>
                  <a:lnTo>
                    <a:pt x="568010" y="29021"/>
                  </a:lnTo>
                  <a:lnTo>
                    <a:pt x="527013" y="6313"/>
                  </a:lnTo>
                  <a:lnTo>
                    <a:pt x="508233" y="1578"/>
                  </a:lnTo>
                  <a:lnTo>
                    <a:pt x="489061" y="0"/>
                  </a:lnTo>
                  <a:close/>
                </a:path>
                <a:path w="597535" h="404494">
                  <a:moveTo>
                    <a:pt x="309196" y="660"/>
                  </a:moveTo>
                  <a:lnTo>
                    <a:pt x="251381" y="10927"/>
                  </a:lnTo>
                  <a:lnTo>
                    <a:pt x="220139" y="32798"/>
                  </a:lnTo>
                  <a:lnTo>
                    <a:pt x="219252" y="36936"/>
                  </a:lnTo>
                  <a:lnTo>
                    <a:pt x="206821" y="90362"/>
                  </a:lnTo>
                  <a:lnTo>
                    <a:pt x="245825" y="90362"/>
                  </a:lnTo>
                  <a:lnTo>
                    <a:pt x="253155" y="58137"/>
                  </a:lnTo>
                  <a:lnTo>
                    <a:pt x="387569" y="58137"/>
                  </a:lnTo>
                  <a:lnTo>
                    <a:pt x="382832" y="36936"/>
                  </a:lnTo>
                  <a:lnTo>
                    <a:pt x="381969" y="32767"/>
                  </a:lnTo>
                  <a:lnTo>
                    <a:pt x="379660" y="29021"/>
                  </a:lnTo>
                  <a:lnTo>
                    <a:pt x="338665" y="6313"/>
                  </a:lnTo>
                  <a:lnTo>
                    <a:pt x="309196" y="660"/>
                  </a:lnTo>
                  <a:close/>
                </a:path>
              </a:pathLst>
            </a:custGeom>
            <a:solidFill>
              <a:srgbClr val="000000"/>
            </a:solidFill>
          </p:spPr>
          <p:txBody>
            <a:bodyPr wrap="square" lIns="0" tIns="0" rIns="0" bIns="0" rtlCol="0"/>
            <a:lstStyle/>
            <a:p>
              <a:endParaRPr/>
            </a:p>
          </p:txBody>
        </p:sp>
        <p:pic>
          <p:nvPicPr>
            <p:cNvPr id="10" name="object 10">
              <a:extLst>
                <a:ext uri="{FF2B5EF4-FFF2-40B4-BE49-F238E27FC236}">
                  <a16:creationId xmlns:a16="http://schemas.microsoft.com/office/drawing/2014/main" id="{F1B9EA60-04B8-A1E2-9809-D953CE5E0089}"/>
                </a:ext>
              </a:extLst>
            </p:cNvPr>
            <p:cNvPicPr/>
            <p:nvPr/>
          </p:nvPicPr>
          <p:blipFill>
            <a:blip r:embed="rId4" cstate="print"/>
            <a:stretch>
              <a:fillRect/>
            </a:stretch>
          </p:blipFill>
          <p:spPr>
            <a:xfrm>
              <a:off x="5687298" y="945081"/>
              <a:ext cx="94174" cy="94225"/>
            </a:xfrm>
            <a:prstGeom prst="rect">
              <a:avLst/>
            </a:prstGeom>
          </p:spPr>
        </p:pic>
        <p:pic>
          <p:nvPicPr>
            <p:cNvPr id="11" name="object 11">
              <a:extLst>
                <a:ext uri="{FF2B5EF4-FFF2-40B4-BE49-F238E27FC236}">
                  <a16:creationId xmlns:a16="http://schemas.microsoft.com/office/drawing/2014/main" id="{1D72ECFC-29A8-9311-127F-711495DF1348}"/>
                </a:ext>
              </a:extLst>
            </p:cNvPr>
            <p:cNvPicPr/>
            <p:nvPr/>
          </p:nvPicPr>
          <p:blipFill>
            <a:blip r:embed="rId5" cstate="print"/>
            <a:stretch>
              <a:fillRect/>
            </a:stretch>
          </p:blipFill>
          <p:spPr>
            <a:xfrm>
              <a:off x="5498667" y="945081"/>
              <a:ext cx="94174" cy="94225"/>
            </a:xfrm>
            <a:prstGeom prst="rect">
              <a:avLst/>
            </a:prstGeom>
          </p:spPr>
        </p:pic>
      </p:grpSp>
    </p:spTree>
    <p:extLst>
      <p:ext uri="{BB962C8B-B14F-4D97-AF65-F5344CB8AC3E}">
        <p14:creationId xmlns:p14="http://schemas.microsoft.com/office/powerpoint/2010/main" val="28485927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436232" y="0"/>
            <a:ext cx="2707958" cy="2707958"/>
          </a:xfrm>
          <a:custGeom>
            <a:avLst/>
            <a:gdLst/>
            <a:ahLst/>
            <a:cxnLst/>
            <a:rect l="l" t="t" r="r" b="b"/>
            <a:pathLst>
              <a:path w="3610609" h="3610610">
                <a:moveTo>
                  <a:pt x="3610355" y="0"/>
                </a:moveTo>
                <a:lnTo>
                  <a:pt x="0" y="0"/>
                </a:lnTo>
                <a:lnTo>
                  <a:pt x="48165" y="314"/>
                </a:lnTo>
                <a:lnTo>
                  <a:pt x="96179" y="1256"/>
                </a:lnTo>
                <a:lnTo>
                  <a:pt x="144038" y="2820"/>
                </a:lnTo>
                <a:lnTo>
                  <a:pt x="191738" y="5004"/>
                </a:lnTo>
                <a:lnTo>
                  <a:pt x="239275" y="7803"/>
                </a:lnTo>
                <a:lnTo>
                  <a:pt x="286645" y="11213"/>
                </a:lnTo>
                <a:lnTo>
                  <a:pt x="333845" y="15230"/>
                </a:lnTo>
                <a:lnTo>
                  <a:pt x="380870" y="19851"/>
                </a:lnTo>
                <a:lnTo>
                  <a:pt x="427716" y="25072"/>
                </a:lnTo>
                <a:lnTo>
                  <a:pt x="474381" y="30888"/>
                </a:lnTo>
                <a:lnTo>
                  <a:pt x="520858" y="37296"/>
                </a:lnTo>
                <a:lnTo>
                  <a:pt x="567146" y="44292"/>
                </a:lnTo>
                <a:lnTo>
                  <a:pt x="613240" y="51872"/>
                </a:lnTo>
                <a:lnTo>
                  <a:pt x="659136" y="60032"/>
                </a:lnTo>
                <a:lnTo>
                  <a:pt x="704829" y="68768"/>
                </a:lnTo>
                <a:lnTo>
                  <a:pt x="750317" y="78076"/>
                </a:lnTo>
                <a:lnTo>
                  <a:pt x="795596" y="87953"/>
                </a:lnTo>
                <a:lnTo>
                  <a:pt x="840661" y="98395"/>
                </a:lnTo>
                <a:lnTo>
                  <a:pt x="885508" y="109396"/>
                </a:lnTo>
                <a:lnTo>
                  <a:pt x="930134" y="120955"/>
                </a:lnTo>
                <a:lnTo>
                  <a:pt x="974535" y="133066"/>
                </a:lnTo>
                <a:lnTo>
                  <a:pt x="1018706" y="145727"/>
                </a:lnTo>
                <a:lnTo>
                  <a:pt x="1062645" y="158932"/>
                </a:lnTo>
                <a:lnTo>
                  <a:pt x="1106346" y="172678"/>
                </a:lnTo>
                <a:lnTo>
                  <a:pt x="1149807" y="186962"/>
                </a:lnTo>
                <a:lnTo>
                  <a:pt x="1193023" y="201778"/>
                </a:lnTo>
                <a:lnTo>
                  <a:pt x="1235990" y="217125"/>
                </a:lnTo>
                <a:lnTo>
                  <a:pt x="1278705" y="232996"/>
                </a:lnTo>
                <a:lnTo>
                  <a:pt x="1321163" y="249390"/>
                </a:lnTo>
                <a:lnTo>
                  <a:pt x="1363361" y="266301"/>
                </a:lnTo>
                <a:lnTo>
                  <a:pt x="1405294" y="283725"/>
                </a:lnTo>
                <a:lnTo>
                  <a:pt x="1446960" y="301660"/>
                </a:lnTo>
                <a:lnTo>
                  <a:pt x="1488353" y="320101"/>
                </a:lnTo>
                <a:lnTo>
                  <a:pt x="1529470" y="339044"/>
                </a:lnTo>
                <a:lnTo>
                  <a:pt x="1570308" y="358485"/>
                </a:lnTo>
                <a:lnTo>
                  <a:pt x="1610862" y="378420"/>
                </a:lnTo>
                <a:lnTo>
                  <a:pt x="1651128" y="398846"/>
                </a:lnTo>
                <a:lnTo>
                  <a:pt x="1691103" y="419758"/>
                </a:lnTo>
                <a:lnTo>
                  <a:pt x="1730782" y="441153"/>
                </a:lnTo>
                <a:lnTo>
                  <a:pt x="1770161" y="463026"/>
                </a:lnTo>
                <a:lnTo>
                  <a:pt x="1809238" y="485375"/>
                </a:lnTo>
                <a:lnTo>
                  <a:pt x="1848007" y="508194"/>
                </a:lnTo>
                <a:lnTo>
                  <a:pt x="1886466" y="531480"/>
                </a:lnTo>
                <a:lnTo>
                  <a:pt x="1924609" y="555229"/>
                </a:lnTo>
                <a:lnTo>
                  <a:pt x="1962434" y="579438"/>
                </a:lnTo>
                <a:lnTo>
                  <a:pt x="1999936" y="604102"/>
                </a:lnTo>
                <a:lnTo>
                  <a:pt x="2037111" y="629217"/>
                </a:lnTo>
                <a:lnTo>
                  <a:pt x="2073955" y="654780"/>
                </a:lnTo>
                <a:lnTo>
                  <a:pt x="2110466" y="680786"/>
                </a:lnTo>
                <a:lnTo>
                  <a:pt x="2146638" y="707233"/>
                </a:lnTo>
                <a:lnTo>
                  <a:pt x="2182467" y="734115"/>
                </a:lnTo>
                <a:lnTo>
                  <a:pt x="2217951" y="761428"/>
                </a:lnTo>
                <a:lnTo>
                  <a:pt x="2253084" y="789170"/>
                </a:lnTo>
                <a:lnTo>
                  <a:pt x="2287864" y="817336"/>
                </a:lnTo>
                <a:lnTo>
                  <a:pt x="2322285" y="845923"/>
                </a:lnTo>
                <a:lnTo>
                  <a:pt x="2356345" y="874925"/>
                </a:lnTo>
                <a:lnTo>
                  <a:pt x="2390039" y="904340"/>
                </a:lnTo>
                <a:lnTo>
                  <a:pt x="2423364" y="934164"/>
                </a:lnTo>
                <a:lnTo>
                  <a:pt x="2456316" y="964392"/>
                </a:lnTo>
                <a:lnTo>
                  <a:pt x="2488890" y="995021"/>
                </a:lnTo>
                <a:lnTo>
                  <a:pt x="2521082" y="1026046"/>
                </a:lnTo>
                <a:lnTo>
                  <a:pt x="2552890" y="1057465"/>
                </a:lnTo>
                <a:lnTo>
                  <a:pt x="2584309" y="1089273"/>
                </a:lnTo>
                <a:lnTo>
                  <a:pt x="2615334" y="1121465"/>
                </a:lnTo>
                <a:lnTo>
                  <a:pt x="2645963" y="1154039"/>
                </a:lnTo>
                <a:lnTo>
                  <a:pt x="2676191" y="1186991"/>
                </a:lnTo>
                <a:lnTo>
                  <a:pt x="2706015" y="1220316"/>
                </a:lnTo>
                <a:lnTo>
                  <a:pt x="2735430" y="1254010"/>
                </a:lnTo>
                <a:lnTo>
                  <a:pt x="2764432" y="1288070"/>
                </a:lnTo>
                <a:lnTo>
                  <a:pt x="2793019" y="1322491"/>
                </a:lnTo>
                <a:lnTo>
                  <a:pt x="2821185" y="1357271"/>
                </a:lnTo>
                <a:lnTo>
                  <a:pt x="2848927" y="1392404"/>
                </a:lnTo>
                <a:lnTo>
                  <a:pt x="2876240" y="1427888"/>
                </a:lnTo>
                <a:lnTo>
                  <a:pt x="2903122" y="1463717"/>
                </a:lnTo>
                <a:lnTo>
                  <a:pt x="2929569" y="1499889"/>
                </a:lnTo>
                <a:lnTo>
                  <a:pt x="2955575" y="1536400"/>
                </a:lnTo>
                <a:lnTo>
                  <a:pt x="2981138" y="1573244"/>
                </a:lnTo>
                <a:lnTo>
                  <a:pt x="3006253" y="1610419"/>
                </a:lnTo>
                <a:lnTo>
                  <a:pt x="3030917" y="1647921"/>
                </a:lnTo>
                <a:lnTo>
                  <a:pt x="3055126" y="1685746"/>
                </a:lnTo>
                <a:lnTo>
                  <a:pt x="3078875" y="1723889"/>
                </a:lnTo>
                <a:lnTo>
                  <a:pt x="3102161" y="1762348"/>
                </a:lnTo>
                <a:lnTo>
                  <a:pt x="3124980" y="1801117"/>
                </a:lnTo>
                <a:lnTo>
                  <a:pt x="3147329" y="1840194"/>
                </a:lnTo>
                <a:lnTo>
                  <a:pt x="3169202" y="1879573"/>
                </a:lnTo>
                <a:lnTo>
                  <a:pt x="3190597" y="1919252"/>
                </a:lnTo>
                <a:lnTo>
                  <a:pt x="3211509" y="1959227"/>
                </a:lnTo>
                <a:lnTo>
                  <a:pt x="3231935" y="1999493"/>
                </a:lnTo>
                <a:lnTo>
                  <a:pt x="3251870" y="2040047"/>
                </a:lnTo>
                <a:lnTo>
                  <a:pt x="3271311" y="2080885"/>
                </a:lnTo>
                <a:lnTo>
                  <a:pt x="3290254" y="2122002"/>
                </a:lnTo>
                <a:lnTo>
                  <a:pt x="3308695" y="2163395"/>
                </a:lnTo>
                <a:lnTo>
                  <a:pt x="3326630" y="2205061"/>
                </a:lnTo>
                <a:lnTo>
                  <a:pt x="3344054" y="2246994"/>
                </a:lnTo>
                <a:lnTo>
                  <a:pt x="3360965" y="2289192"/>
                </a:lnTo>
                <a:lnTo>
                  <a:pt x="3377359" y="2331650"/>
                </a:lnTo>
                <a:lnTo>
                  <a:pt x="3393230" y="2374365"/>
                </a:lnTo>
                <a:lnTo>
                  <a:pt x="3408577" y="2417332"/>
                </a:lnTo>
                <a:lnTo>
                  <a:pt x="3423393" y="2460548"/>
                </a:lnTo>
                <a:lnTo>
                  <a:pt x="3437677" y="2504009"/>
                </a:lnTo>
                <a:lnTo>
                  <a:pt x="3451423" y="2547710"/>
                </a:lnTo>
                <a:lnTo>
                  <a:pt x="3464628" y="2591649"/>
                </a:lnTo>
                <a:lnTo>
                  <a:pt x="3477289" y="2635820"/>
                </a:lnTo>
                <a:lnTo>
                  <a:pt x="3489400" y="2680221"/>
                </a:lnTo>
                <a:lnTo>
                  <a:pt x="3500959" y="2724847"/>
                </a:lnTo>
                <a:lnTo>
                  <a:pt x="3511960" y="2769694"/>
                </a:lnTo>
                <a:lnTo>
                  <a:pt x="3522402" y="2814759"/>
                </a:lnTo>
                <a:lnTo>
                  <a:pt x="3532279" y="2860038"/>
                </a:lnTo>
                <a:lnTo>
                  <a:pt x="3541587" y="2905526"/>
                </a:lnTo>
                <a:lnTo>
                  <a:pt x="3550323" y="2951219"/>
                </a:lnTo>
                <a:lnTo>
                  <a:pt x="3558483" y="2997115"/>
                </a:lnTo>
                <a:lnTo>
                  <a:pt x="3566063" y="3043209"/>
                </a:lnTo>
                <a:lnTo>
                  <a:pt x="3573059" y="3089497"/>
                </a:lnTo>
                <a:lnTo>
                  <a:pt x="3579467" y="3135974"/>
                </a:lnTo>
                <a:lnTo>
                  <a:pt x="3585283" y="3182639"/>
                </a:lnTo>
                <a:lnTo>
                  <a:pt x="3590504" y="3229485"/>
                </a:lnTo>
                <a:lnTo>
                  <a:pt x="3595125" y="3276510"/>
                </a:lnTo>
                <a:lnTo>
                  <a:pt x="3599142" y="3323710"/>
                </a:lnTo>
                <a:lnTo>
                  <a:pt x="3602552" y="3371080"/>
                </a:lnTo>
                <a:lnTo>
                  <a:pt x="3605351" y="3418617"/>
                </a:lnTo>
                <a:lnTo>
                  <a:pt x="3607535" y="3466317"/>
                </a:lnTo>
                <a:lnTo>
                  <a:pt x="3609099" y="3514176"/>
                </a:lnTo>
                <a:lnTo>
                  <a:pt x="3610041" y="3562190"/>
                </a:lnTo>
                <a:lnTo>
                  <a:pt x="3610355" y="3610355"/>
                </a:lnTo>
                <a:lnTo>
                  <a:pt x="3610355" y="0"/>
                </a:lnTo>
                <a:close/>
              </a:path>
            </a:pathLst>
          </a:custGeom>
          <a:solidFill>
            <a:srgbClr val="44536A"/>
          </a:solidFill>
        </p:spPr>
        <p:txBody>
          <a:bodyPr wrap="square" lIns="0" tIns="0" rIns="0" bIns="0" rtlCol="0"/>
          <a:lstStyle/>
          <a:p>
            <a:endParaRPr sz="1050"/>
          </a:p>
        </p:txBody>
      </p:sp>
      <p:sp>
        <p:nvSpPr>
          <p:cNvPr id="3" name="object 3"/>
          <p:cNvSpPr/>
          <p:nvPr/>
        </p:nvSpPr>
        <p:spPr>
          <a:xfrm>
            <a:off x="0" y="2435733"/>
            <a:ext cx="2707958" cy="2707958"/>
          </a:xfrm>
          <a:custGeom>
            <a:avLst/>
            <a:gdLst/>
            <a:ahLst/>
            <a:cxnLst/>
            <a:rect l="l" t="t" r="r" b="b"/>
            <a:pathLst>
              <a:path w="3610610" h="3610609">
                <a:moveTo>
                  <a:pt x="0" y="0"/>
                </a:moveTo>
                <a:lnTo>
                  <a:pt x="0" y="3610355"/>
                </a:lnTo>
                <a:lnTo>
                  <a:pt x="3610356" y="3610355"/>
                </a:lnTo>
                <a:lnTo>
                  <a:pt x="3562191" y="3610040"/>
                </a:lnTo>
                <a:lnTo>
                  <a:pt x="3514177" y="3609098"/>
                </a:lnTo>
                <a:lnTo>
                  <a:pt x="3466318" y="3607534"/>
                </a:lnTo>
                <a:lnTo>
                  <a:pt x="3418618" y="3605350"/>
                </a:lnTo>
                <a:lnTo>
                  <a:pt x="3371081" y="3602551"/>
                </a:lnTo>
                <a:lnTo>
                  <a:pt x="3323710" y="3599141"/>
                </a:lnTo>
                <a:lnTo>
                  <a:pt x="3276511" y="3595124"/>
                </a:lnTo>
                <a:lnTo>
                  <a:pt x="3229486" y="3590503"/>
                </a:lnTo>
                <a:lnTo>
                  <a:pt x="3182639" y="3585282"/>
                </a:lnTo>
                <a:lnTo>
                  <a:pt x="3135975" y="3579466"/>
                </a:lnTo>
                <a:lnTo>
                  <a:pt x="3089497" y="3573058"/>
                </a:lnTo>
                <a:lnTo>
                  <a:pt x="3043209" y="3566062"/>
                </a:lnTo>
                <a:lnTo>
                  <a:pt x="2997116" y="3558482"/>
                </a:lnTo>
                <a:lnTo>
                  <a:pt x="2951220" y="3550322"/>
                </a:lnTo>
                <a:lnTo>
                  <a:pt x="2905526" y="3541586"/>
                </a:lnTo>
                <a:lnTo>
                  <a:pt x="2860038" y="3532278"/>
                </a:lnTo>
                <a:lnTo>
                  <a:pt x="2814760" y="3522401"/>
                </a:lnTo>
                <a:lnTo>
                  <a:pt x="2769695" y="3511960"/>
                </a:lnTo>
                <a:lnTo>
                  <a:pt x="2724847" y="3500958"/>
                </a:lnTo>
                <a:lnTo>
                  <a:pt x="2680221" y="3489399"/>
                </a:lnTo>
                <a:lnTo>
                  <a:pt x="2635821" y="3477288"/>
                </a:lnTo>
                <a:lnTo>
                  <a:pt x="2591649" y="3464628"/>
                </a:lnTo>
                <a:lnTo>
                  <a:pt x="2547711" y="3451423"/>
                </a:lnTo>
                <a:lnTo>
                  <a:pt x="2504009" y="3437676"/>
                </a:lnTo>
                <a:lnTo>
                  <a:pt x="2460549" y="3423393"/>
                </a:lnTo>
                <a:lnTo>
                  <a:pt x="2417333" y="3408576"/>
                </a:lnTo>
                <a:lnTo>
                  <a:pt x="2374365" y="3393230"/>
                </a:lnTo>
                <a:lnTo>
                  <a:pt x="2331651" y="3377358"/>
                </a:lnTo>
                <a:lnTo>
                  <a:pt x="2289193" y="3360965"/>
                </a:lnTo>
                <a:lnTo>
                  <a:pt x="2246995" y="3344054"/>
                </a:lnTo>
                <a:lnTo>
                  <a:pt x="2205061" y="3326629"/>
                </a:lnTo>
                <a:lnTo>
                  <a:pt x="2163396" y="3308694"/>
                </a:lnTo>
                <a:lnTo>
                  <a:pt x="2122002" y="3290254"/>
                </a:lnTo>
                <a:lnTo>
                  <a:pt x="2080885" y="3271311"/>
                </a:lnTo>
                <a:lnTo>
                  <a:pt x="2040047" y="3251870"/>
                </a:lnTo>
                <a:lnTo>
                  <a:pt x="1999494" y="3231934"/>
                </a:lnTo>
                <a:lnTo>
                  <a:pt x="1959227" y="3211509"/>
                </a:lnTo>
                <a:lnTo>
                  <a:pt x="1919253" y="3190597"/>
                </a:lnTo>
                <a:lnTo>
                  <a:pt x="1879574" y="3169202"/>
                </a:lnTo>
                <a:lnTo>
                  <a:pt x="1840194" y="3147328"/>
                </a:lnTo>
                <a:lnTo>
                  <a:pt x="1801117" y="3124980"/>
                </a:lnTo>
                <a:lnTo>
                  <a:pt x="1762348" y="3102161"/>
                </a:lnTo>
                <a:lnTo>
                  <a:pt x="1723889" y="3078874"/>
                </a:lnTo>
                <a:lnTo>
                  <a:pt x="1685746" y="3055125"/>
                </a:lnTo>
                <a:lnTo>
                  <a:pt x="1647921" y="3030916"/>
                </a:lnTo>
                <a:lnTo>
                  <a:pt x="1610420" y="3006253"/>
                </a:lnTo>
                <a:lnTo>
                  <a:pt x="1573244" y="2981137"/>
                </a:lnTo>
                <a:lnTo>
                  <a:pt x="1536400" y="2955574"/>
                </a:lnTo>
                <a:lnTo>
                  <a:pt x="1499890" y="2929568"/>
                </a:lnTo>
                <a:lnTo>
                  <a:pt x="1463718" y="2903122"/>
                </a:lnTo>
                <a:lnTo>
                  <a:pt x="1427888" y="2876240"/>
                </a:lnTo>
                <a:lnTo>
                  <a:pt x="1392405" y="2848926"/>
                </a:lnTo>
                <a:lnTo>
                  <a:pt x="1357271" y="2821184"/>
                </a:lnTo>
                <a:lnTo>
                  <a:pt x="1322492" y="2793018"/>
                </a:lnTo>
                <a:lnTo>
                  <a:pt x="1288070" y="2764432"/>
                </a:lnTo>
                <a:lnTo>
                  <a:pt x="1254010" y="2735429"/>
                </a:lnTo>
                <a:lnTo>
                  <a:pt x="1220316" y="2706014"/>
                </a:lnTo>
                <a:lnTo>
                  <a:pt x="1186991" y="2676191"/>
                </a:lnTo>
                <a:lnTo>
                  <a:pt x="1154040" y="2645963"/>
                </a:lnTo>
                <a:lnTo>
                  <a:pt x="1121466" y="2615334"/>
                </a:lnTo>
                <a:lnTo>
                  <a:pt x="1089273" y="2584308"/>
                </a:lnTo>
                <a:lnTo>
                  <a:pt x="1057465" y="2552890"/>
                </a:lnTo>
                <a:lnTo>
                  <a:pt x="1026047" y="2521082"/>
                </a:lnTo>
                <a:lnTo>
                  <a:pt x="995021" y="2488889"/>
                </a:lnTo>
                <a:lnTo>
                  <a:pt x="964392" y="2456315"/>
                </a:lnTo>
                <a:lnTo>
                  <a:pt x="934164" y="2423364"/>
                </a:lnTo>
                <a:lnTo>
                  <a:pt x="904340" y="2390039"/>
                </a:lnTo>
                <a:lnTo>
                  <a:pt x="874925" y="2356345"/>
                </a:lnTo>
                <a:lnTo>
                  <a:pt x="845923" y="2322285"/>
                </a:lnTo>
                <a:lnTo>
                  <a:pt x="817337" y="2287863"/>
                </a:lnTo>
                <a:lnTo>
                  <a:pt x="789170" y="2253084"/>
                </a:lnTo>
                <a:lnTo>
                  <a:pt x="761429" y="2217950"/>
                </a:lnTo>
                <a:lnTo>
                  <a:pt x="734115" y="2182467"/>
                </a:lnTo>
                <a:lnTo>
                  <a:pt x="707233" y="2146637"/>
                </a:lnTo>
                <a:lnTo>
                  <a:pt x="680787" y="2110465"/>
                </a:lnTo>
                <a:lnTo>
                  <a:pt x="654780" y="2073955"/>
                </a:lnTo>
                <a:lnTo>
                  <a:pt x="629217" y="2037111"/>
                </a:lnTo>
                <a:lnTo>
                  <a:pt x="604102" y="1999935"/>
                </a:lnTo>
                <a:lnTo>
                  <a:pt x="579438" y="1962434"/>
                </a:lnTo>
                <a:lnTo>
                  <a:pt x="555230" y="1924609"/>
                </a:lnTo>
                <a:lnTo>
                  <a:pt x="531480" y="1886466"/>
                </a:lnTo>
                <a:lnTo>
                  <a:pt x="508194" y="1848007"/>
                </a:lnTo>
                <a:lnTo>
                  <a:pt x="485375" y="1809238"/>
                </a:lnTo>
                <a:lnTo>
                  <a:pt x="463026" y="1770161"/>
                </a:lnTo>
                <a:lnTo>
                  <a:pt x="441153" y="1730782"/>
                </a:lnTo>
                <a:lnTo>
                  <a:pt x="419758" y="1691102"/>
                </a:lnTo>
                <a:lnTo>
                  <a:pt x="398846" y="1651128"/>
                </a:lnTo>
                <a:lnTo>
                  <a:pt x="378420" y="1610862"/>
                </a:lnTo>
                <a:lnTo>
                  <a:pt x="358485" y="1570308"/>
                </a:lnTo>
                <a:lnTo>
                  <a:pt x="339044" y="1529470"/>
                </a:lnTo>
                <a:lnTo>
                  <a:pt x="320101" y="1488353"/>
                </a:lnTo>
                <a:lnTo>
                  <a:pt x="301660" y="1446959"/>
                </a:lnTo>
                <a:lnTo>
                  <a:pt x="283725" y="1405294"/>
                </a:lnTo>
                <a:lnTo>
                  <a:pt x="266301" y="1363360"/>
                </a:lnTo>
                <a:lnTo>
                  <a:pt x="249390" y="1321163"/>
                </a:lnTo>
                <a:lnTo>
                  <a:pt x="232996" y="1278704"/>
                </a:lnTo>
                <a:lnTo>
                  <a:pt x="217125" y="1235990"/>
                </a:lnTo>
                <a:lnTo>
                  <a:pt x="201778" y="1193023"/>
                </a:lnTo>
                <a:lnTo>
                  <a:pt x="186962" y="1149807"/>
                </a:lnTo>
                <a:lnTo>
                  <a:pt x="172678" y="1106346"/>
                </a:lnTo>
                <a:lnTo>
                  <a:pt x="158932" y="1062645"/>
                </a:lnTo>
                <a:lnTo>
                  <a:pt x="145727" y="1018706"/>
                </a:lnTo>
                <a:lnTo>
                  <a:pt x="133066" y="974535"/>
                </a:lnTo>
                <a:lnTo>
                  <a:pt x="120955" y="930134"/>
                </a:lnTo>
                <a:lnTo>
                  <a:pt x="109396" y="885508"/>
                </a:lnTo>
                <a:lnTo>
                  <a:pt x="98395" y="840661"/>
                </a:lnTo>
                <a:lnTo>
                  <a:pt x="87953" y="795596"/>
                </a:lnTo>
                <a:lnTo>
                  <a:pt x="78076" y="750317"/>
                </a:lnTo>
                <a:lnTo>
                  <a:pt x="68768" y="704829"/>
                </a:lnTo>
                <a:lnTo>
                  <a:pt x="60032" y="659136"/>
                </a:lnTo>
                <a:lnTo>
                  <a:pt x="51872" y="613240"/>
                </a:lnTo>
                <a:lnTo>
                  <a:pt x="44292" y="567146"/>
                </a:lnTo>
                <a:lnTo>
                  <a:pt x="37296" y="520858"/>
                </a:lnTo>
                <a:lnTo>
                  <a:pt x="30888" y="474381"/>
                </a:lnTo>
                <a:lnTo>
                  <a:pt x="25072" y="427716"/>
                </a:lnTo>
                <a:lnTo>
                  <a:pt x="19851" y="380870"/>
                </a:lnTo>
                <a:lnTo>
                  <a:pt x="15230" y="333845"/>
                </a:lnTo>
                <a:lnTo>
                  <a:pt x="11213" y="286645"/>
                </a:lnTo>
                <a:lnTo>
                  <a:pt x="7803" y="239275"/>
                </a:lnTo>
                <a:lnTo>
                  <a:pt x="5004" y="191738"/>
                </a:lnTo>
                <a:lnTo>
                  <a:pt x="2820" y="144038"/>
                </a:lnTo>
                <a:lnTo>
                  <a:pt x="1256" y="96179"/>
                </a:lnTo>
                <a:lnTo>
                  <a:pt x="314" y="48165"/>
                </a:lnTo>
                <a:lnTo>
                  <a:pt x="0" y="0"/>
                </a:lnTo>
                <a:close/>
              </a:path>
            </a:pathLst>
          </a:custGeom>
          <a:solidFill>
            <a:srgbClr val="44536A"/>
          </a:solidFill>
        </p:spPr>
        <p:txBody>
          <a:bodyPr wrap="square" lIns="0" tIns="0" rIns="0" bIns="0" rtlCol="0"/>
          <a:lstStyle/>
          <a:p>
            <a:endParaRPr sz="1050"/>
          </a:p>
        </p:txBody>
      </p:sp>
      <p:sp>
        <p:nvSpPr>
          <p:cNvPr id="4" name="object 4"/>
          <p:cNvSpPr txBox="1"/>
          <p:nvPr/>
        </p:nvSpPr>
        <p:spPr>
          <a:xfrm>
            <a:off x="344805" y="949452"/>
            <a:ext cx="2667000" cy="193803"/>
          </a:xfrm>
          <a:prstGeom prst="rect">
            <a:avLst/>
          </a:prstGeom>
        </p:spPr>
        <p:txBody>
          <a:bodyPr vert="horz" wrap="square" lIns="0" tIns="9049" rIns="0" bIns="0" rtlCol="0">
            <a:spAutoFit/>
          </a:bodyPr>
          <a:lstStyle/>
          <a:p>
            <a:pPr marL="9525">
              <a:spcBef>
                <a:spcPts val="71"/>
              </a:spcBef>
            </a:pPr>
            <a:r>
              <a:rPr sz="1200" b="1" spc="-23" dirty="0">
                <a:latin typeface="Trebuchet MS"/>
                <a:cs typeface="Trebuchet MS"/>
              </a:rPr>
              <a:t>Phase </a:t>
            </a:r>
            <a:r>
              <a:rPr sz="1200" b="1" spc="-75" dirty="0">
                <a:latin typeface="Trebuchet MS"/>
                <a:cs typeface="Trebuchet MS"/>
              </a:rPr>
              <a:t>1</a:t>
            </a:r>
            <a:r>
              <a:rPr sz="900" b="1" spc="-75" dirty="0">
                <a:latin typeface="Trebuchet MS"/>
                <a:cs typeface="Trebuchet MS"/>
              </a:rPr>
              <a:t>:</a:t>
            </a:r>
            <a:r>
              <a:rPr sz="900" b="1" spc="-19" dirty="0">
                <a:latin typeface="Trebuchet MS"/>
                <a:cs typeface="Trebuchet MS"/>
              </a:rPr>
              <a:t> </a:t>
            </a:r>
            <a:r>
              <a:rPr sz="900" b="1" spc="-34" dirty="0">
                <a:latin typeface="Trebuchet MS"/>
                <a:cs typeface="Trebuchet MS"/>
              </a:rPr>
              <a:t>Research</a:t>
            </a:r>
            <a:r>
              <a:rPr sz="900" b="1" spc="-19" dirty="0">
                <a:latin typeface="Trebuchet MS"/>
                <a:cs typeface="Trebuchet MS"/>
              </a:rPr>
              <a:t> </a:t>
            </a:r>
            <a:r>
              <a:rPr sz="900" b="1" spc="-15" dirty="0">
                <a:latin typeface="Trebuchet MS"/>
                <a:cs typeface="Trebuchet MS"/>
              </a:rPr>
              <a:t>and</a:t>
            </a:r>
            <a:r>
              <a:rPr sz="900" b="1" spc="-34" dirty="0">
                <a:latin typeface="Trebuchet MS"/>
                <a:cs typeface="Trebuchet MS"/>
              </a:rPr>
              <a:t> </a:t>
            </a:r>
            <a:r>
              <a:rPr sz="900" b="1" spc="-38" dirty="0">
                <a:latin typeface="Trebuchet MS"/>
                <a:cs typeface="Trebuchet MS"/>
              </a:rPr>
              <a:t>Development</a:t>
            </a:r>
            <a:r>
              <a:rPr sz="900" b="1" spc="-8" dirty="0">
                <a:latin typeface="Trebuchet MS"/>
                <a:cs typeface="Trebuchet MS"/>
              </a:rPr>
              <a:t> </a:t>
            </a:r>
            <a:r>
              <a:rPr sz="900" b="1" spc="-15" dirty="0">
                <a:latin typeface="Trebuchet MS"/>
                <a:cs typeface="Trebuchet MS"/>
              </a:rPr>
              <a:t>(Months</a:t>
            </a:r>
            <a:r>
              <a:rPr sz="900" b="1" spc="-34" dirty="0">
                <a:latin typeface="Trebuchet MS"/>
                <a:cs typeface="Trebuchet MS"/>
              </a:rPr>
              <a:t> </a:t>
            </a:r>
            <a:r>
              <a:rPr sz="900" b="1" dirty="0">
                <a:latin typeface="Trebuchet MS"/>
                <a:cs typeface="Trebuchet MS"/>
              </a:rPr>
              <a:t>1-</a:t>
            </a:r>
            <a:r>
              <a:rPr sz="900" b="1" spc="-19" dirty="0">
                <a:latin typeface="Trebuchet MS"/>
                <a:cs typeface="Trebuchet MS"/>
              </a:rPr>
              <a:t>6)</a:t>
            </a:r>
            <a:endParaRPr sz="900" dirty="0">
              <a:latin typeface="Trebuchet MS"/>
              <a:cs typeface="Trebuchet MS"/>
            </a:endParaRPr>
          </a:p>
        </p:txBody>
      </p:sp>
      <p:sp>
        <p:nvSpPr>
          <p:cNvPr id="5" name="object 5"/>
          <p:cNvSpPr txBox="1"/>
          <p:nvPr/>
        </p:nvSpPr>
        <p:spPr>
          <a:xfrm>
            <a:off x="344805" y="1304926"/>
            <a:ext cx="3365659" cy="148117"/>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34" dirty="0">
                <a:latin typeface="Trebuchet MS"/>
                <a:cs typeface="Trebuchet MS"/>
              </a:rPr>
              <a:t>Feasibility</a:t>
            </a:r>
            <a:r>
              <a:rPr sz="900" b="1" spc="-49" dirty="0">
                <a:latin typeface="Trebuchet MS"/>
                <a:cs typeface="Trebuchet MS"/>
              </a:rPr>
              <a:t> </a:t>
            </a:r>
            <a:r>
              <a:rPr sz="900" b="1" spc="-41" dirty="0">
                <a:latin typeface="Trebuchet MS"/>
                <a:cs typeface="Trebuchet MS"/>
              </a:rPr>
              <a:t>Study:</a:t>
            </a:r>
            <a:r>
              <a:rPr sz="900" b="1" spc="-15" dirty="0">
                <a:latin typeface="Trebuchet MS"/>
                <a:cs typeface="Trebuchet MS"/>
              </a:rPr>
              <a:t> </a:t>
            </a:r>
            <a:r>
              <a:rPr sz="900" spc="-26" dirty="0">
                <a:latin typeface="Tahoma"/>
                <a:cs typeface="Tahoma"/>
              </a:rPr>
              <a:t>Research</a:t>
            </a:r>
            <a:r>
              <a:rPr sz="900" spc="-49" dirty="0">
                <a:latin typeface="Tahoma"/>
                <a:cs typeface="Tahoma"/>
              </a:rPr>
              <a:t> </a:t>
            </a:r>
            <a:r>
              <a:rPr sz="900" spc="-8" dirty="0">
                <a:latin typeface="Tahoma"/>
                <a:cs typeface="Tahoma"/>
              </a:rPr>
              <a:t>market</a:t>
            </a:r>
            <a:r>
              <a:rPr sz="900" spc="-26" dirty="0">
                <a:latin typeface="Tahoma"/>
                <a:cs typeface="Tahoma"/>
              </a:rPr>
              <a:t> </a:t>
            </a:r>
            <a:r>
              <a:rPr sz="900" spc="-8" dirty="0">
                <a:latin typeface="Tahoma"/>
                <a:cs typeface="Tahoma"/>
              </a:rPr>
              <a:t>demand</a:t>
            </a:r>
            <a:r>
              <a:rPr sz="900" spc="-30" dirty="0">
                <a:latin typeface="Tahoma"/>
                <a:cs typeface="Tahoma"/>
              </a:rPr>
              <a:t> </a:t>
            </a:r>
            <a:r>
              <a:rPr sz="900" dirty="0">
                <a:latin typeface="Tahoma"/>
                <a:cs typeface="Tahoma"/>
              </a:rPr>
              <a:t>and</a:t>
            </a:r>
            <a:r>
              <a:rPr sz="900" spc="-30" dirty="0">
                <a:latin typeface="Tahoma"/>
                <a:cs typeface="Tahoma"/>
              </a:rPr>
              <a:t> </a:t>
            </a:r>
            <a:r>
              <a:rPr sz="900" dirty="0">
                <a:latin typeface="Tahoma"/>
                <a:cs typeface="Tahoma"/>
              </a:rPr>
              <a:t>potential</a:t>
            </a:r>
            <a:r>
              <a:rPr sz="900" spc="-11" dirty="0">
                <a:latin typeface="Tahoma"/>
                <a:cs typeface="Tahoma"/>
              </a:rPr>
              <a:t> </a:t>
            </a:r>
            <a:r>
              <a:rPr sz="900" spc="-8" dirty="0">
                <a:latin typeface="Tahoma"/>
                <a:cs typeface="Tahoma"/>
              </a:rPr>
              <a:t>partners.</a:t>
            </a:r>
            <a:endParaRPr sz="900" dirty="0">
              <a:latin typeface="Tahoma"/>
              <a:cs typeface="Tahoma"/>
            </a:endParaRPr>
          </a:p>
        </p:txBody>
      </p:sp>
      <p:sp>
        <p:nvSpPr>
          <p:cNvPr id="6" name="object 6"/>
          <p:cNvSpPr txBox="1"/>
          <p:nvPr/>
        </p:nvSpPr>
        <p:spPr>
          <a:xfrm>
            <a:off x="344805" y="1606677"/>
            <a:ext cx="3545205" cy="148117"/>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41" dirty="0">
                <a:latin typeface="Trebuchet MS"/>
                <a:cs typeface="Trebuchet MS"/>
              </a:rPr>
              <a:t>Technology</a:t>
            </a:r>
            <a:r>
              <a:rPr sz="900" b="1" spc="-23" dirty="0">
                <a:latin typeface="Trebuchet MS"/>
                <a:cs typeface="Trebuchet MS"/>
              </a:rPr>
              <a:t> </a:t>
            </a:r>
            <a:r>
              <a:rPr sz="900" b="1" spc="-41" dirty="0">
                <a:latin typeface="Trebuchet MS"/>
                <a:cs typeface="Trebuchet MS"/>
              </a:rPr>
              <a:t>Development:</a:t>
            </a:r>
            <a:r>
              <a:rPr sz="900" b="1" spc="-11" dirty="0">
                <a:latin typeface="Trebuchet MS"/>
                <a:cs typeface="Trebuchet MS"/>
              </a:rPr>
              <a:t> </a:t>
            </a:r>
            <a:r>
              <a:rPr sz="900" spc="-19" dirty="0">
                <a:latin typeface="Tahoma"/>
                <a:cs typeface="Tahoma"/>
              </a:rPr>
              <a:t>Create</a:t>
            </a:r>
            <a:r>
              <a:rPr sz="900" spc="-49" dirty="0">
                <a:latin typeface="Tahoma"/>
                <a:cs typeface="Tahoma"/>
              </a:rPr>
              <a:t> </a:t>
            </a:r>
            <a:r>
              <a:rPr sz="900" dirty="0">
                <a:latin typeface="Tahoma"/>
                <a:cs typeface="Tahoma"/>
              </a:rPr>
              <a:t>and</a:t>
            </a:r>
            <a:r>
              <a:rPr sz="900" spc="-19" dirty="0">
                <a:latin typeface="Tahoma"/>
                <a:cs typeface="Tahoma"/>
              </a:rPr>
              <a:t> </a:t>
            </a:r>
            <a:r>
              <a:rPr sz="900" spc="-8" dirty="0">
                <a:latin typeface="Tahoma"/>
                <a:cs typeface="Tahoma"/>
              </a:rPr>
              <a:t>test</a:t>
            </a:r>
            <a:r>
              <a:rPr sz="900" spc="-30" dirty="0">
                <a:latin typeface="Tahoma"/>
                <a:cs typeface="Tahoma"/>
              </a:rPr>
              <a:t> </a:t>
            </a:r>
            <a:r>
              <a:rPr sz="900" spc="-15" dirty="0">
                <a:latin typeface="Tahoma"/>
                <a:cs typeface="Tahoma"/>
              </a:rPr>
              <a:t>prototype</a:t>
            </a:r>
            <a:r>
              <a:rPr sz="900" dirty="0">
                <a:latin typeface="Tahoma"/>
                <a:cs typeface="Tahoma"/>
              </a:rPr>
              <a:t> </a:t>
            </a:r>
            <a:r>
              <a:rPr sz="900" spc="-8" dirty="0">
                <a:latin typeface="Tahoma"/>
                <a:cs typeface="Tahoma"/>
              </a:rPr>
              <a:t>parking</a:t>
            </a:r>
            <a:r>
              <a:rPr sz="900" spc="-23" dirty="0">
                <a:latin typeface="Tahoma"/>
                <a:cs typeface="Tahoma"/>
              </a:rPr>
              <a:t> </a:t>
            </a:r>
            <a:r>
              <a:rPr sz="900" spc="-8" dirty="0">
                <a:latin typeface="Tahoma"/>
                <a:cs typeface="Tahoma"/>
              </a:rPr>
              <a:t>solutions.</a:t>
            </a:r>
            <a:endParaRPr sz="900">
              <a:latin typeface="Tahoma"/>
              <a:cs typeface="Tahoma"/>
            </a:endParaRPr>
          </a:p>
        </p:txBody>
      </p:sp>
      <p:sp>
        <p:nvSpPr>
          <p:cNvPr id="7" name="object 7"/>
          <p:cNvSpPr txBox="1"/>
          <p:nvPr/>
        </p:nvSpPr>
        <p:spPr>
          <a:xfrm>
            <a:off x="344805" y="1907286"/>
            <a:ext cx="3155633" cy="148117"/>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38" dirty="0">
                <a:latin typeface="Trebuchet MS"/>
                <a:cs typeface="Trebuchet MS"/>
              </a:rPr>
              <a:t>Prototype </a:t>
            </a:r>
            <a:r>
              <a:rPr sz="900" b="1" spc="-45" dirty="0">
                <a:latin typeface="Trebuchet MS"/>
                <a:cs typeface="Trebuchet MS"/>
              </a:rPr>
              <a:t>Testing:</a:t>
            </a:r>
            <a:r>
              <a:rPr sz="900" b="1" spc="-15" dirty="0">
                <a:latin typeface="Trebuchet MS"/>
                <a:cs typeface="Trebuchet MS"/>
              </a:rPr>
              <a:t> </a:t>
            </a:r>
            <a:r>
              <a:rPr sz="900" spc="-15" dirty="0">
                <a:latin typeface="Tahoma"/>
                <a:cs typeface="Tahoma"/>
              </a:rPr>
              <a:t>Gather</a:t>
            </a:r>
            <a:r>
              <a:rPr sz="900" spc="-26" dirty="0">
                <a:latin typeface="Tahoma"/>
                <a:cs typeface="Tahoma"/>
              </a:rPr>
              <a:t> </a:t>
            </a:r>
            <a:r>
              <a:rPr sz="900" spc="-8" dirty="0">
                <a:latin typeface="Tahoma"/>
                <a:cs typeface="Tahoma"/>
              </a:rPr>
              <a:t>feedback</a:t>
            </a:r>
            <a:r>
              <a:rPr sz="900" spc="-26" dirty="0">
                <a:latin typeface="Tahoma"/>
                <a:cs typeface="Tahoma"/>
              </a:rPr>
              <a:t> </a:t>
            </a:r>
            <a:r>
              <a:rPr sz="900" spc="-30" dirty="0">
                <a:latin typeface="Tahoma"/>
                <a:cs typeface="Tahoma"/>
              </a:rPr>
              <a:t>on</a:t>
            </a:r>
            <a:r>
              <a:rPr sz="900" spc="-34" dirty="0">
                <a:latin typeface="Tahoma"/>
                <a:cs typeface="Tahoma"/>
              </a:rPr>
              <a:t> </a:t>
            </a:r>
            <a:r>
              <a:rPr sz="900" spc="-15" dirty="0">
                <a:latin typeface="Tahoma"/>
                <a:cs typeface="Tahoma"/>
              </a:rPr>
              <a:t>prototype </a:t>
            </a:r>
            <a:r>
              <a:rPr sz="900" spc="-8" dirty="0">
                <a:latin typeface="Tahoma"/>
                <a:cs typeface="Tahoma"/>
              </a:rPr>
              <a:t>performance.</a:t>
            </a:r>
            <a:endParaRPr sz="900">
              <a:latin typeface="Tahoma"/>
              <a:cs typeface="Tahoma"/>
            </a:endParaRPr>
          </a:p>
        </p:txBody>
      </p:sp>
      <p:sp>
        <p:nvSpPr>
          <p:cNvPr id="8" name="object 8"/>
          <p:cNvSpPr txBox="1"/>
          <p:nvPr/>
        </p:nvSpPr>
        <p:spPr>
          <a:xfrm>
            <a:off x="344805" y="2221801"/>
            <a:ext cx="2043589" cy="193803"/>
          </a:xfrm>
          <a:prstGeom prst="rect">
            <a:avLst/>
          </a:prstGeom>
        </p:spPr>
        <p:txBody>
          <a:bodyPr vert="horz" wrap="square" lIns="0" tIns="9049" rIns="0" bIns="0" rtlCol="0">
            <a:spAutoFit/>
          </a:bodyPr>
          <a:lstStyle/>
          <a:p>
            <a:pPr marL="9525">
              <a:spcBef>
                <a:spcPts val="71"/>
              </a:spcBef>
            </a:pPr>
            <a:r>
              <a:rPr sz="1200" b="1" spc="-23" dirty="0">
                <a:latin typeface="Trebuchet MS"/>
                <a:cs typeface="Trebuchet MS"/>
              </a:rPr>
              <a:t>Phase</a:t>
            </a:r>
            <a:r>
              <a:rPr sz="1200" b="1" spc="-30" dirty="0">
                <a:latin typeface="Trebuchet MS"/>
                <a:cs typeface="Trebuchet MS"/>
              </a:rPr>
              <a:t> </a:t>
            </a:r>
            <a:r>
              <a:rPr sz="1200" b="1" spc="-75" dirty="0">
                <a:latin typeface="Trebuchet MS"/>
                <a:cs typeface="Trebuchet MS"/>
              </a:rPr>
              <a:t>2</a:t>
            </a:r>
            <a:r>
              <a:rPr sz="900" b="1" spc="-75" dirty="0">
                <a:latin typeface="Trebuchet MS"/>
                <a:cs typeface="Trebuchet MS"/>
              </a:rPr>
              <a:t>:</a:t>
            </a:r>
            <a:r>
              <a:rPr sz="900" b="1" spc="-26" dirty="0">
                <a:latin typeface="Trebuchet MS"/>
                <a:cs typeface="Trebuchet MS"/>
              </a:rPr>
              <a:t> </a:t>
            </a:r>
            <a:r>
              <a:rPr sz="900" b="1" spc="-34" dirty="0">
                <a:latin typeface="Trebuchet MS"/>
                <a:cs typeface="Trebuchet MS"/>
              </a:rPr>
              <a:t>Pilot </a:t>
            </a:r>
            <a:r>
              <a:rPr sz="900" b="1" spc="-19" dirty="0">
                <a:latin typeface="Trebuchet MS"/>
                <a:cs typeface="Trebuchet MS"/>
              </a:rPr>
              <a:t>Program</a:t>
            </a:r>
            <a:r>
              <a:rPr sz="900" b="1" spc="-23" dirty="0">
                <a:latin typeface="Trebuchet MS"/>
                <a:cs typeface="Trebuchet MS"/>
              </a:rPr>
              <a:t> </a:t>
            </a:r>
            <a:r>
              <a:rPr sz="900" b="1" spc="-15" dirty="0">
                <a:latin typeface="Trebuchet MS"/>
                <a:cs typeface="Trebuchet MS"/>
              </a:rPr>
              <a:t>(Months</a:t>
            </a:r>
            <a:r>
              <a:rPr sz="900" b="1" spc="-45" dirty="0">
                <a:latin typeface="Trebuchet MS"/>
                <a:cs typeface="Trebuchet MS"/>
              </a:rPr>
              <a:t> </a:t>
            </a:r>
            <a:r>
              <a:rPr sz="900" b="1" dirty="0">
                <a:latin typeface="Trebuchet MS"/>
                <a:cs typeface="Trebuchet MS"/>
              </a:rPr>
              <a:t>7-</a:t>
            </a:r>
            <a:r>
              <a:rPr sz="900" b="1" spc="-19" dirty="0">
                <a:latin typeface="Trebuchet MS"/>
                <a:cs typeface="Trebuchet MS"/>
              </a:rPr>
              <a:t>12)</a:t>
            </a:r>
            <a:endParaRPr sz="900">
              <a:latin typeface="Trebuchet MS"/>
              <a:cs typeface="Trebuchet MS"/>
            </a:endParaRPr>
          </a:p>
        </p:txBody>
      </p:sp>
      <p:sp>
        <p:nvSpPr>
          <p:cNvPr id="9" name="object 9"/>
          <p:cNvSpPr txBox="1"/>
          <p:nvPr/>
        </p:nvSpPr>
        <p:spPr>
          <a:xfrm>
            <a:off x="344805" y="2578418"/>
            <a:ext cx="2551747" cy="148117"/>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38" dirty="0">
                <a:latin typeface="Trebuchet MS"/>
                <a:cs typeface="Trebuchet MS"/>
              </a:rPr>
              <a:t>Site</a:t>
            </a:r>
            <a:r>
              <a:rPr sz="900" b="1" spc="-34" dirty="0">
                <a:latin typeface="Trebuchet MS"/>
                <a:cs typeface="Trebuchet MS"/>
              </a:rPr>
              <a:t> </a:t>
            </a:r>
            <a:r>
              <a:rPr sz="900" b="1" spc="-45" dirty="0">
                <a:latin typeface="Trebuchet MS"/>
                <a:cs typeface="Trebuchet MS"/>
              </a:rPr>
              <a:t>Selection:</a:t>
            </a:r>
            <a:r>
              <a:rPr sz="900" b="1" spc="-15" dirty="0">
                <a:latin typeface="Trebuchet MS"/>
                <a:cs typeface="Trebuchet MS"/>
              </a:rPr>
              <a:t> </a:t>
            </a:r>
            <a:r>
              <a:rPr sz="900" spc="-26" dirty="0">
                <a:latin typeface="Tahoma"/>
                <a:cs typeface="Tahoma"/>
              </a:rPr>
              <a:t>Choose</a:t>
            </a:r>
            <a:r>
              <a:rPr sz="900" spc="-41" dirty="0">
                <a:latin typeface="Tahoma"/>
                <a:cs typeface="Tahoma"/>
              </a:rPr>
              <a:t> </a:t>
            </a:r>
            <a:r>
              <a:rPr sz="900" dirty="0">
                <a:latin typeface="Tahoma"/>
                <a:cs typeface="Tahoma"/>
              </a:rPr>
              <a:t>pilot</a:t>
            </a:r>
            <a:r>
              <a:rPr sz="900" spc="-30" dirty="0">
                <a:latin typeface="Tahoma"/>
                <a:cs typeface="Tahoma"/>
              </a:rPr>
              <a:t> </a:t>
            </a:r>
            <a:r>
              <a:rPr sz="900" dirty="0">
                <a:latin typeface="Tahoma"/>
                <a:cs typeface="Tahoma"/>
              </a:rPr>
              <a:t>locations</a:t>
            </a:r>
            <a:r>
              <a:rPr sz="900" spc="-30" dirty="0">
                <a:latin typeface="Tahoma"/>
                <a:cs typeface="Tahoma"/>
              </a:rPr>
              <a:t> </a:t>
            </a:r>
            <a:r>
              <a:rPr sz="900" spc="-8" dirty="0">
                <a:latin typeface="Tahoma"/>
                <a:cs typeface="Tahoma"/>
              </a:rPr>
              <a:t>in</a:t>
            </a:r>
            <a:r>
              <a:rPr sz="900" spc="-38" dirty="0">
                <a:latin typeface="Tahoma"/>
                <a:cs typeface="Tahoma"/>
              </a:rPr>
              <a:t> </a:t>
            </a:r>
            <a:r>
              <a:rPr sz="900" spc="-8" dirty="0">
                <a:latin typeface="Tahoma"/>
                <a:cs typeface="Tahoma"/>
              </a:rPr>
              <a:t>Bangalore.</a:t>
            </a:r>
            <a:endParaRPr sz="900">
              <a:latin typeface="Tahoma"/>
              <a:cs typeface="Tahoma"/>
            </a:endParaRPr>
          </a:p>
        </p:txBody>
      </p:sp>
      <p:sp>
        <p:nvSpPr>
          <p:cNvPr id="10" name="object 10"/>
          <p:cNvSpPr txBox="1"/>
          <p:nvPr/>
        </p:nvSpPr>
        <p:spPr>
          <a:xfrm>
            <a:off x="344805" y="2879027"/>
            <a:ext cx="3674745" cy="148117"/>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34" dirty="0">
                <a:latin typeface="Trebuchet MS"/>
                <a:cs typeface="Trebuchet MS"/>
              </a:rPr>
              <a:t>Partnerships:</a:t>
            </a:r>
            <a:r>
              <a:rPr sz="900" b="1" spc="-26" dirty="0">
                <a:latin typeface="Trebuchet MS"/>
                <a:cs typeface="Trebuchet MS"/>
              </a:rPr>
              <a:t> </a:t>
            </a:r>
            <a:r>
              <a:rPr sz="900" spc="-34" dirty="0">
                <a:latin typeface="Tahoma"/>
                <a:cs typeface="Tahoma"/>
              </a:rPr>
              <a:t>Secure</a:t>
            </a:r>
            <a:r>
              <a:rPr sz="900" spc="-41" dirty="0">
                <a:latin typeface="Tahoma"/>
                <a:cs typeface="Tahoma"/>
              </a:rPr>
              <a:t> </a:t>
            </a:r>
            <a:r>
              <a:rPr sz="900" spc="-23" dirty="0">
                <a:latin typeface="Tahoma"/>
                <a:cs typeface="Tahoma"/>
              </a:rPr>
              <a:t>agreements</a:t>
            </a:r>
            <a:r>
              <a:rPr sz="900" spc="-30" dirty="0">
                <a:latin typeface="Tahoma"/>
                <a:cs typeface="Tahoma"/>
              </a:rPr>
              <a:t> </a:t>
            </a:r>
            <a:r>
              <a:rPr sz="900" dirty="0">
                <a:latin typeface="Tahoma"/>
                <a:cs typeface="Tahoma"/>
              </a:rPr>
              <a:t>with</a:t>
            </a:r>
            <a:r>
              <a:rPr sz="900" spc="-34" dirty="0">
                <a:latin typeface="Tahoma"/>
                <a:cs typeface="Tahoma"/>
              </a:rPr>
              <a:t> </a:t>
            </a:r>
            <a:r>
              <a:rPr sz="900" dirty="0">
                <a:latin typeface="Tahoma"/>
                <a:cs typeface="Tahoma"/>
              </a:rPr>
              <a:t>MNCs,</a:t>
            </a:r>
            <a:r>
              <a:rPr sz="900" spc="-30" dirty="0">
                <a:latin typeface="Tahoma"/>
                <a:cs typeface="Tahoma"/>
              </a:rPr>
              <a:t> </a:t>
            </a:r>
            <a:r>
              <a:rPr sz="900" dirty="0">
                <a:latin typeface="Tahoma"/>
                <a:cs typeface="Tahoma"/>
              </a:rPr>
              <a:t>malls,</a:t>
            </a:r>
            <a:r>
              <a:rPr sz="900" spc="-26" dirty="0">
                <a:latin typeface="Tahoma"/>
                <a:cs typeface="Tahoma"/>
              </a:rPr>
              <a:t> </a:t>
            </a:r>
            <a:r>
              <a:rPr sz="900" dirty="0">
                <a:latin typeface="Tahoma"/>
                <a:cs typeface="Tahoma"/>
              </a:rPr>
              <a:t>and</a:t>
            </a:r>
            <a:r>
              <a:rPr sz="900" spc="-26" dirty="0">
                <a:latin typeface="Tahoma"/>
                <a:cs typeface="Tahoma"/>
              </a:rPr>
              <a:t> </a:t>
            </a:r>
            <a:r>
              <a:rPr sz="900" dirty="0">
                <a:latin typeface="Tahoma"/>
                <a:cs typeface="Tahoma"/>
              </a:rPr>
              <a:t>local</a:t>
            </a:r>
            <a:r>
              <a:rPr sz="900" spc="-30" dirty="0">
                <a:latin typeface="Tahoma"/>
                <a:cs typeface="Tahoma"/>
              </a:rPr>
              <a:t> </a:t>
            </a:r>
            <a:r>
              <a:rPr sz="900" spc="-8" dirty="0">
                <a:latin typeface="Tahoma"/>
                <a:cs typeface="Tahoma"/>
              </a:rPr>
              <a:t>businesses.</a:t>
            </a:r>
            <a:endParaRPr sz="900">
              <a:latin typeface="Tahoma"/>
              <a:cs typeface="Tahoma"/>
            </a:endParaRPr>
          </a:p>
        </p:txBody>
      </p:sp>
      <p:sp>
        <p:nvSpPr>
          <p:cNvPr id="11" name="object 11"/>
          <p:cNvSpPr txBox="1"/>
          <p:nvPr/>
        </p:nvSpPr>
        <p:spPr>
          <a:xfrm>
            <a:off x="4631722" y="988790"/>
            <a:ext cx="1916906" cy="193803"/>
          </a:xfrm>
          <a:prstGeom prst="rect">
            <a:avLst/>
          </a:prstGeom>
        </p:spPr>
        <p:txBody>
          <a:bodyPr vert="horz" wrap="square" lIns="0" tIns="9049" rIns="0" bIns="0" rtlCol="0">
            <a:spAutoFit/>
          </a:bodyPr>
          <a:lstStyle/>
          <a:p>
            <a:pPr marL="9525">
              <a:spcBef>
                <a:spcPts val="71"/>
              </a:spcBef>
            </a:pPr>
            <a:r>
              <a:rPr sz="1200" b="1" spc="-23" dirty="0">
                <a:latin typeface="Trebuchet MS"/>
                <a:cs typeface="Trebuchet MS"/>
              </a:rPr>
              <a:t>Phase</a:t>
            </a:r>
            <a:r>
              <a:rPr sz="1200" b="1" spc="-41" dirty="0">
                <a:latin typeface="Trebuchet MS"/>
                <a:cs typeface="Trebuchet MS"/>
              </a:rPr>
              <a:t> </a:t>
            </a:r>
            <a:r>
              <a:rPr sz="1200" b="1" spc="-75" dirty="0">
                <a:latin typeface="Trebuchet MS"/>
                <a:cs typeface="Trebuchet MS"/>
              </a:rPr>
              <a:t>3</a:t>
            </a:r>
            <a:r>
              <a:rPr sz="900" b="1" spc="-75" dirty="0">
                <a:latin typeface="Trebuchet MS"/>
                <a:cs typeface="Trebuchet MS"/>
              </a:rPr>
              <a:t>:</a:t>
            </a:r>
            <a:r>
              <a:rPr sz="900" b="1" spc="-34" dirty="0">
                <a:latin typeface="Trebuchet MS"/>
                <a:cs typeface="Trebuchet MS"/>
              </a:rPr>
              <a:t> </a:t>
            </a:r>
            <a:r>
              <a:rPr sz="900" b="1" spc="-30" dirty="0">
                <a:latin typeface="Trebuchet MS"/>
                <a:cs typeface="Trebuchet MS"/>
              </a:rPr>
              <a:t>Full-</a:t>
            </a:r>
            <a:r>
              <a:rPr sz="900" b="1" spc="-15" dirty="0">
                <a:latin typeface="Trebuchet MS"/>
                <a:cs typeface="Trebuchet MS"/>
              </a:rPr>
              <a:t>Scale</a:t>
            </a:r>
            <a:r>
              <a:rPr sz="900" b="1" spc="-30" dirty="0">
                <a:latin typeface="Trebuchet MS"/>
                <a:cs typeface="Trebuchet MS"/>
              </a:rPr>
              <a:t> </a:t>
            </a:r>
            <a:r>
              <a:rPr sz="900" b="1" spc="-41" dirty="0">
                <a:latin typeface="Trebuchet MS"/>
                <a:cs typeface="Trebuchet MS"/>
              </a:rPr>
              <a:t>Launch </a:t>
            </a:r>
            <a:r>
              <a:rPr sz="900" b="1" spc="-38" dirty="0">
                <a:latin typeface="Trebuchet MS"/>
                <a:cs typeface="Trebuchet MS"/>
              </a:rPr>
              <a:t>(Year </a:t>
            </a:r>
            <a:r>
              <a:rPr sz="900" b="1" spc="-19" dirty="0">
                <a:latin typeface="Trebuchet MS"/>
                <a:cs typeface="Trebuchet MS"/>
              </a:rPr>
              <a:t>2)</a:t>
            </a:r>
            <a:endParaRPr sz="900">
              <a:latin typeface="Trebuchet MS"/>
              <a:cs typeface="Trebuchet MS"/>
            </a:endParaRPr>
          </a:p>
        </p:txBody>
      </p:sp>
      <p:sp>
        <p:nvSpPr>
          <p:cNvPr id="12" name="object 12"/>
          <p:cNvSpPr txBox="1"/>
          <p:nvPr/>
        </p:nvSpPr>
        <p:spPr>
          <a:xfrm>
            <a:off x="4631721" y="1323461"/>
            <a:ext cx="2784634" cy="148117"/>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34" dirty="0">
                <a:latin typeface="Trebuchet MS"/>
                <a:cs typeface="Trebuchet MS"/>
              </a:rPr>
              <a:t>Expansion:</a:t>
            </a:r>
            <a:r>
              <a:rPr sz="900" b="1" spc="-41" dirty="0">
                <a:latin typeface="Trebuchet MS"/>
                <a:cs typeface="Trebuchet MS"/>
              </a:rPr>
              <a:t> </a:t>
            </a:r>
            <a:r>
              <a:rPr sz="900" spc="-19" dirty="0">
                <a:latin typeface="Tahoma"/>
                <a:cs typeface="Tahoma"/>
              </a:rPr>
              <a:t>Deploy</a:t>
            </a:r>
            <a:r>
              <a:rPr sz="900" spc="-30" dirty="0">
                <a:latin typeface="Tahoma"/>
                <a:cs typeface="Tahoma"/>
              </a:rPr>
              <a:t> </a:t>
            </a:r>
            <a:r>
              <a:rPr sz="900" spc="-8" dirty="0">
                <a:latin typeface="Tahoma"/>
                <a:cs typeface="Tahoma"/>
              </a:rPr>
              <a:t>across</a:t>
            </a:r>
            <a:r>
              <a:rPr sz="900" spc="-53" dirty="0">
                <a:latin typeface="Tahoma"/>
                <a:cs typeface="Tahoma"/>
              </a:rPr>
              <a:t> </a:t>
            </a:r>
            <a:r>
              <a:rPr sz="900" dirty="0">
                <a:latin typeface="Tahoma"/>
                <a:cs typeface="Tahoma"/>
              </a:rPr>
              <a:t>multiple</a:t>
            </a:r>
            <a:r>
              <a:rPr sz="900" spc="-41" dirty="0">
                <a:latin typeface="Tahoma"/>
                <a:cs typeface="Tahoma"/>
              </a:rPr>
              <a:t> </a:t>
            </a:r>
            <a:r>
              <a:rPr sz="900" spc="-8" dirty="0">
                <a:latin typeface="Tahoma"/>
                <a:cs typeface="Tahoma"/>
              </a:rPr>
              <a:t>Bangalore</a:t>
            </a:r>
            <a:r>
              <a:rPr sz="900" spc="-56" dirty="0">
                <a:latin typeface="Tahoma"/>
                <a:cs typeface="Tahoma"/>
              </a:rPr>
              <a:t> </a:t>
            </a:r>
            <a:r>
              <a:rPr sz="900" spc="-8" dirty="0">
                <a:latin typeface="Tahoma"/>
                <a:cs typeface="Tahoma"/>
              </a:rPr>
              <a:t>locations.</a:t>
            </a:r>
            <a:endParaRPr sz="900">
              <a:latin typeface="Tahoma"/>
              <a:cs typeface="Tahoma"/>
            </a:endParaRPr>
          </a:p>
        </p:txBody>
      </p:sp>
      <p:sp>
        <p:nvSpPr>
          <p:cNvPr id="13" name="object 13"/>
          <p:cNvSpPr txBox="1"/>
          <p:nvPr/>
        </p:nvSpPr>
        <p:spPr>
          <a:xfrm>
            <a:off x="4631721" y="1598200"/>
            <a:ext cx="2573178" cy="148117"/>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23" dirty="0">
                <a:latin typeface="Trebuchet MS"/>
                <a:cs typeface="Trebuchet MS"/>
              </a:rPr>
              <a:t>Marketing:</a:t>
            </a:r>
            <a:r>
              <a:rPr sz="900" b="1" spc="-26" dirty="0">
                <a:latin typeface="Trebuchet MS"/>
                <a:cs typeface="Trebuchet MS"/>
              </a:rPr>
              <a:t> </a:t>
            </a:r>
            <a:r>
              <a:rPr sz="900" spc="-19" dirty="0">
                <a:latin typeface="Tahoma"/>
                <a:cs typeface="Tahoma"/>
              </a:rPr>
              <a:t>Launch</a:t>
            </a:r>
            <a:r>
              <a:rPr sz="900" spc="-34" dirty="0">
                <a:latin typeface="Tahoma"/>
                <a:cs typeface="Tahoma"/>
              </a:rPr>
              <a:t> </a:t>
            </a:r>
            <a:r>
              <a:rPr sz="900" spc="-8" dirty="0">
                <a:latin typeface="Tahoma"/>
                <a:cs typeface="Tahoma"/>
              </a:rPr>
              <a:t>targeted</a:t>
            </a:r>
            <a:r>
              <a:rPr sz="900" spc="-30" dirty="0">
                <a:latin typeface="Tahoma"/>
                <a:cs typeface="Tahoma"/>
              </a:rPr>
              <a:t> </a:t>
            </a:r>
            <a:r>
              <a:rPr sz="900" spc="-15" dirty="0">
                <a:latin typeface="Tahoma"/>
                <a:cs typeface="Tahoma"/>
              </a:rPr>
              <a:t>marketing</a:t>
            </a:r>
            <a:r>
              <a:rPr sz="900" spc="-23" dirty="0">
                <a:latin typeface="Tahoma"/>
                <a:cs typeface="Tahoma"/>
              </a:rPr>
              <a:t> </a:t>
            </a:r>
            <a:r>
              <a:rPr sz="900" spc="-8" dirty="0">
                <a:latin typeface="Tahoma"/>
                <a:cs typeface="Tahoma"/>
              </a:rPr>
              <a:t>campaigns.</a:t>
            </a:r>
            <a:endParaRPr sz="900">
              <a:latin typeface="Tahoma"/>
              <a:cs typeface="Tahoma"/>
            </a:endParaRPr>
          </a:p>
        </p:txBody>
      </p:sp>
      <p:sp>
        <p:nvSpPr>
          <p:cNvPr id="14" name="object 14"/>
          <p:cNvSpPr txBox="1"/>
          <p:nvPr/>
        </p:nvSpPr>
        <p:spPr>
          <a:xfrm>
            <a:off x="4631722" y="1872520"/>
            <a:ext cx="2886551" cy="148117"/>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30" dirty="0">
                <a:latin typeface="Trebuchet MS"/>
                <a:cs typeface="Trebuchet MS"/>
              </a:rPr>
              <a:t>Support</a:t>
            </a:r>
            <a:r>
              <a:rPr sz="900" b="1" spc="-34" dirty="0">
                <a:latin typeface="Trebuchet MS"/>
                <a:cs typeface="Trebuchet MS"/>
              </a:rPr>
              <a:t> </a:t>
            </a:r>
            <a:r>
              <a:rPr sz="900" b="1" spc="-41" dirty="0">
                <a:latin typeface="Trebuchet MS"/>
                <a:cs typeface="Trebuchet MS"/>
              </a:rPr>
              <a:t>Setup:</a:t>
            </a:r>
            <a:r>
              <a:rPr sz="900" b="1" spc="-26" dirty="0">
                <a:latin typeface="Trebuchet MS"/>
                <a:cs typeface="Trebuchet MS"/>
              </a:rPr>
              <a:t> </a:t>
            </a:r>
            <a:r>
              <a:rPr sz="900" spc="-8" dirty="0">
                <a:latin typeface="Tahoma"/>
                <a:cs typeface="Tahoma"/>
              </a:rPr>
              <a:t>Establish</a:t>
            </a:r>
            <a:r>
              <a:rPr sz="900" spc="-38" dirty="0">
                <a:latin typeface="Tahoma"/>
                <a:cs typeface="Tahoma"/>
              </a:rPr>
              <a:t> </a:t>
            </a:r>
            <a:r>
              <a:rPr sz="900" spc="-19" dirty="0">
                <a:latin typeface="Tahoma"/>
                <a:cs typeface="Tahoma"/>
              </a:rPr>
              <a:t>customer</a:t>
            </a:r>
            <a:r>
              <a:rPr sz="900" spc="-38" dirty="0">
                <a:latin typeface="Tahoma"/>
                <a:cs typeface="Tahoma"/>
              </a:rPr>
              <a:t> </a:t>
            </a:r>
            <a:r>
              <a:rPr sz="900" spc="-8" dirty="0">
                <a:latin typeface="Tahoma"/>
                <a:cs typeface="Tahoma"/>
              </a:rPr>
              <a:t>support</a:t>
            </a:r>
            <a:r>
              <a:rPr sz="900" spc="-30" dirty="0">
                <a:latin typeface="Tahoma"/>
                <a:cs typeface="Tahoma"/>
              </a:rPr>
              <a:t> </a:t>
            </a:r>
            <a:r>
              <a:rPr sz="900" spc="-8" dirty="0">
                <a:latin typeface="Tahoma"/>
                <a:cs typeface="Tahoma"/>
              </a:rPr>
              <a:t>infrastructure.</a:t>
            </a:r>
            <a:endParaRPr sz="900">
              <a:latin typeface="Tahoma"/>
              <a:cs typeface="Tahoma"/>
            </a:endParaRPr>
          </a:p>
        </p:txBody>
      </p:sp>
      <p:sp>
        <p:nvSpPr>
          <p:cNvPr id="15" name="object 15"/>
          <p:cNvSpPr txBox="1"/>
          <p:nvPr/>
        </p:nvSpPr>
        <p:spPr>
          <a:xfrm>
            <a:off x="4631721" y="2177700"/>
            <a:ext cx="2274570" cy="193803"/>
          </a:xfrm>
          <a:prstGeom prst="rect">
            <a:avLst/>
          </a:prstGeom>
        </p:spPr>
        <p:txBody>
          <a:bodyPr vert="horz" wrap="square" lIns="0" tIns="9049" rIns="0" bIns="0" rtlCol="0">
            <a:spAutoFit/>
          </a:bodyPr>
          <a:lstStyle/>
          <a:p>
            <a:pPr marL="9525">
              <a:spcBef>
                <a:spcPts val="71"/>
              </a:spcBef>
            </a:pPr>
            <a:r>
              <a:rPr sz="1200" b="1" spc="-23" dirty="0">
                <a:latin typeface="Trebuchet MS"/>
                <a:cs typeface="Trebuchet MS"/>
              </a:rPr>
              <a:t>Phase</a:t>
            </a:r>
            <a:r>
              <a:rPr sz="1200" b="1" spc="-30" dirty="0">
                <a:latin typeface="Trebuchet MS"/>
                <a:cs typeface="Trebuchet MS"/>
              </a:rPr>
              <a:t> </a:t>
            </a:r>
            <a:r>
              <a:rPr sz="1200" b="1" spc="-75" dirty="0">
                <a:latin typeface="Trebuchet MS"/>
                <a:cs typeface="Trebuchet MS"/>
              </a:rPr>
              <a:t>4</a:t>
            </a:r>
            <a:r>
              <a:rPr sz="900" b="1" spc="-75" dirty="0">
                <a:latin typeface="Trebuchet MS"/>
                <a:cs typeface="Trebuchet MS"/>
              </a:rPr>
              <a:t>:</a:t>
            </a:r>
            <a:r>
              <a:rPr sz="900" b="1" spc="-26" dirty="0">
                <a:latin typeface="Trebuchet MS"/>
                <a:cs typeface="Trebuchet MS"/>
              </a:rPr>
              <a:t> </a:t>
            </a:r>
            <a:r>
              <a:rPr sz="900" b="1" spc="-30" dirty="0">
                <a:latin typeface="Trebuchet MS"/>
                <a:cs typeface="Trebuchet MS"/>
              </a:rPr>
              <a:t>Expansion</a:t>
            </a:r>
            <a:r>
              <a:rPr sz="900" b="1" spc="-38" dirty="0">
                <a:latin typeface="Trebuchet MS"/>
                <a:cs typeface="Trebuchet MS"/>
              </a:rPr>
              <a:t> </a:t>
            </a:r>
            <a:r>
              <a:rPr sz="900" b="1" spc="-8" dirty="0">
                <a:latin typeface="Trebuchet MS"/>
                <a:cs typeface="Trebuchet MS"/>
              </a:rPr>
              <a:t>and</a:t>
            </a:r>
            <a:r>
              <a:rPr sz="900" b="1" spc="-26" dirty="0">
                <a:latin typeface="Trebuchet MS"/>
                <a:cs typeface="Trebuchet MS"/>
              </a:rPr>
              <a:t> </a:t>
            </a:r>
            <a:r>
              <a:rPr sz="900" b="1" spc="-15" dirty="0">
                <a:latin typeface="Trebuchet MS"/>
                <a:cs typeface="Trebuchet MS"/>
              </a:rPr>
              <a:t>Scaling</a:t>
            </a:r>
            <a:r>
              <a:rPr sz="900" b="1" spc="-23" dirty="0">
                <a:latin typeface="Trebuchet MS"/>
                <a:cs typeface="Trebuchet MS"/>
              </a:rPr>
              <a:t> </a:t>
            </a:r>
            <a:r>
              <a:rPr sz="900" b="1" spc="-38" dirty="0">
                <a:latin typeface="Trebuchet MS"/>
                <a:cs typeface="Trebuchet MS"/>
              </a:rPr>
              <a:t>(Year</a:t>
            </a:r>
            <a:r>
              <a:rPr sz="900" b="1" spc="-34" dirty="0">
                <a:latin typeface="Trebuchet MS"/>
                <a:cs typeface="Trebuchet MS"/>
              </a:rPr>
              <a:t> </a:t>
            </a:r>
            <a:r>
              <a:rPr sz="900" b="1" dirty="0">
                <a:latin typeface="Trebuchet MS"/>
                <a:cs typeface="Trebuchet MS"/>
              </a:rPr>
              <a:t>3-</a:t>
            </a:r>
            <a:r>
              <a:rPr sz="900" b="1" spc="-19" dirty="0">
                <a:latin typeface="Trebuchet MS"/>
                <a:cs typeface="Trebuchet MS"/>
              </a:rPr>
              <a:t>4)</a:t>
            </a:r>
            <a:endParaRPr sz="900">
              <a:latin typeface="Trebuchet MS"/>
              <a:cs typeface="Trebuchet MS"/>
            </a:endParaRPr>
          </a:p>
        </p:txBody>
      </p:sp>
      <p:sp>
        <p:nvSpPr>
          <p:cNvPr id="16" name="object 16"/>
          <p:cNvSpPr txBox="1"/>
          <p:nvPr/>
        </p:nvSpPr>
        <p:spPr>
          <a:xfrm>
            <a:off x="4631722" y="2512372"/>
            <a:ext cx="2406491" cy="148117"/>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19" dirty="0">
                <a:latin typeface="Trebuchet MS"/>
                <a:cs typeface="Trebuchet MS"/>
              </a:rPr>
              <a:t>National</a:t>
            </a:r>
            <a:r>
              <a:rPr sz="900" b="1" spc="-49" dirty="0">
                <a:latin typeface="Trebuchet MS"/>
                <a:cs typeface="Trebuchet MS"/>
              </a:rPr>
              <a:t> </a:t>
            </a:r>
            <a:r>
              <a:rPr sz="900" b="1" spc="-45" dirty="0">
                <a:latin typeface="Trebuchet MS"/>
                <a:cs typeface="Trebuchet MS"/>
              </a:rPr>
              <a:t>Rollout:</a:t>
            </a:r>
            <a:r>
              <a:rPr sz="900" b="1" spc="-11" dirty="0">
                <a:latin typeface="Trebuchet MS"/>
                <a:cs typeface="Trebuchet MS"/>
              </a:rPr>
              <a:t> </a:t>
            </a:r>
            <a:r>
              <a:rPr sz="900" spc="-8" dirty="0">
                <a:latin typeface="Tahoma"/>
                <a:cs typeface="Tahoma"/>
              </a:rPr>
              <a:t>Expand</a:t>
            </a:r>
            <a:r>
              <a:rPr sz="900" spc="-26" dirty="0">
                <a:latin typeface="Tahoma"/>
                <a:cs typeface="Tahoma"/>
              </a:rPr>
              <a:t> </a:t>
            </a:r>
            <a:r>
              <a:rPr sz="900" dirty="0">
                <a:latin typeface="Tahoma"/>
                <a:cs typeface="Tahoma"/>
              </a:rPr>
              <a:t>to</a:t>
            </a:r>
            <a:r>
              <a:rPr sz="900" spc="-34" dirty="0">
                <a:latin typeface="Tahoma"/>
                <a:cs typeface="Tahoma"/>
              </a:rPr>
              <a:t> </a:t>
            </a:r>
            <a:r>
              <a:rPr sz="900" spc="-15" dirty="0">
                <a:latin typeface="Tahoma"/>
                <a:cs typeface="Tahoma"/>
              </a:rPr>
              <a:t>major</a:t>
            </a:r>
            <a:r>
              <a:rPr sz="900" spc="-19" dirty="0">
                <a:latin typeface="Tahoma"/>
                <a:cs typeface="Tahoma"/>
              </a:rPr>
              <a:t> </a:t>
            </a:r>
            <a:r>
              <a:rPr sz="900" spc="-23" dirty="0">
                <a:latin typeface="Tahoma"/>
                <a:cs typeface="Tahoma"/>
              </a:rPr>
              <a:t>Indian</a:t>
            </a:r>
            <a:r>
              <a:rPr sz="900" spc="-38" dirty="0">
                <a:latin typeface="Tahoma"/>
                <a:cs typeface="Tahoma"/>
              </a:rPr>
              <a:t> </a:t>
            </a:r>
            <a:r>
              <a:rPr sz="900" spc="-8" dirty="0">
                <a:latin typeface="Tahoma"/>
                <a:cs typeface="Tahoma"/>
              </a:rPr>
              <a:t>cities.</a:t>
            </a:r>
            <a:endParaRPr sz="900">
              <a:latin typeface="Tahoma"/>
              <a:cs typeface="Tahoma"/>
            </a:endParaRPr>
          </a:p>
        </p:txBody>
      </p:sp>
      <p:sp>
        <p:nvSpPr>
          <p:cNvPr id="17" name="object 17"/>
          <p:cNvSpPr txBox="1"/>
          <p:nvPr/>
        </p:nvSpPr>
        <p:spPr>
          <a:xfrm>
            <a:off x="4631721" y="2787205"/>
            <a:ext cx="2958465" cy="148117"/>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38" dirty="0">
                <a:latin typeface="Trebuchet MS"/>
                <a:cs typeface="Trebuchet MS"/>
              </a:rPr>
              <a:t>International</a:t>
            </a:r>
            <a:r>
              <a:rPr sz="900" b="1" spc="-23" dirty="0">
                <a:latin typeface="Trebuchet MS"/>
                <a:cs typeface="Trebuchet MS"/>
              </a:rPr>
              <a:t> </a:t>
            </a:r>
            <a:r>
              <a:rPr sz="900" b="1" spc="-41" dirty="0">
                <a:latin typeface="Trebuchet MS"/>
                <a:cs typeface="Trebuchet MS"/>
              </a:rPr>
              <a:t>Growth:</a:t>
            </a:r>
            <a:r>
              <a:rPr sz="900" b="1" spc="-4" dirty="0">
                <a:latin typeface="Trebuchet MS"/>
                <a:cs typeface="Trebuchet MS"/>
              </a:rPr>
              <a:t> </a:t>
            </a:r>
            <a:r>
              <a:rPr sz="900" spc="-19" dirty="0">
                <a:latin typeface="Tahoma"/>
                <a:cs typeface="Tahoma"/>
              </a:rPr>
              <a:t>Explore</a:t>
            </a:r>
            <a:r>
              <a:rPr sz="900" spc="-26" dirty="0">
                <a:latin typeface="Tahoma"/>
                <a:cs typeface="Tahoma"/>
              </a:rPr>
              <a:t> </a:t>
            </a:r>
            <a:r>
              <a:rPr sz="900" dirty="0">
                <a:latin typeface="Tahoma"/>
                <a:cs typeface="Tahoma"/>
              </a:rPr>
              <a:t>global</a:t>
            </a:r>
            <a:r>
              <a:rPr sz="900" spc="8" dirty="0">
                <a:latin typeface="Tahoma"/>
                <a:cs typeface="Tahoma"/>
              </a:rPr>
              <a:t> </a:t>
            </a:r>
            <a:r>
              <a:rPr sz="900" spc="-15" dirty="0">
                <a:latin typeface="Tahoma"/>
                <a:cs typeface="Tahoma"/>
              </a:rPr>
              <a:t>market</a:t>
            </a:r>
            <a:r>
              <a:rPr sz="900" spc="-19" dirty="0">
                <a:latin typeface="Tahoma"/>
                <a:cs typeface="Tahoma"/>
              </a:rPr>
              <a:t> </a:t>
            </a:r>
            <a:r>
              <a:rPr sz="900" spc="-8" dirty="0">
                <a:latin typeface="Tahoma"/>
                <a:cs typeface="Tahoma"/>
              </a:rPr>
              <a:t>opportunities.</a:t>
            </a:r>
            <a:endParaRPr sz="900">
              <a:latin typeface="Tahoma"/>
              <a:cs typeface="Tahoma"/>
            </a:endParaRPr>
          </a:p>
        </p:txBody>
      </p:sp>
      <p:sp>
        <p:nvSpPr>
          <p:cNvPr id="18" name="object 18"/>
          <p:cNvSpPr txBox="1"/>
          <p:nvPr/>
        </p:nvSpPr>
        <p:spPr>
          <a:xfrm>
            <a:off x="4631721" y="3061525"/>
            <a:ext cx="3111818" cy="148117"/>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53" dirty="0">
                <a:latin typeface="Trebuchet MS"/>
                <a:cs typeface="Trebuchet MS"/>
              </a:rPr>
              <a:t>Refinement:</a:t>
            </a:r>
            <a:r>
              <a:rPr sz="900" b="1" spc="-19" dirty="0">
                <a:latin typeface="Trebuchet MS"/>
                <a:cs typeface="Trebuchet MS"/>
              </a:rPr>
              <a:t> </a:t>
            </a:r>
            <a:r>
              <a:rPr sz="900" spc="-23" dirty="0">
                <a:latin typeface="Tahoma"/>
                <a:cs typeface="Tahoma"/>
              </a:rPr>
              <a:t>Continuously</a:t>
            </a:r>
            <a:r>
              <a:rPr sz="900" spc="-4" dirty="0">
                <a:latin typeface="Tahoma"/>
                <a:cs typeface="Tahoma"/>
              </a:rPr>
              <a:t> </a:t>
            </a:r>
            <a:r>
              <a:rPr sz="900" spc="-23" dirty="0">
                <a:latin typeface="Tahoma"/>
                <a:cs typeface="Tahoma"/>
              </a:rPr>
              <a:t>improve</a:t>
            </a:r>
            <a:r>
              <a:rPr sz="900" spc="-26" dirty="0">
                <a:latin typeface="Tahoma"/>
                <a:cs typeface="Tahoma"/>
              </a:rPr>
              <a:t> </a:t>
            </a:r>
            <a:r>
              <a:rPr sz="900" spc="-23" dirty="0">
                <a:latin typeface="Tahoma"/>
                <a:cs typeface="Tahoma"/>
              </a:rPr>
              <a:t>system</a:t>
            </a:r>
            <a:r>
              <a:rPr sz="900" spc="-15" dirty="0">
                <a:latin typeface="Tahoma"/>
                <a:cs typeface="Tahoma"/>
              </a:rPr>
              <a:t> </a:t>
            </a:r>
            <a:r>
              <a:rPr sz="900" dirty="0">
                <a:latin typeface="Tahoma"/>
                <a:cs typeface="Tahoma"/>
              </a:rPr>
              <a:t>based</a:t>
            </a:r>
            <a:r>
              <a:rPr sz="900" spc="-26" dirty="0">
                <a:latin typeface="Tahoma"/>
                <a:cs typeface="Tahoma"/>
              </a:rPr>
              <a:t> on</a:t>
            </a:r>
            <a:r>
              <a:rPr sz="900" spc="-15" dirty="0">
                <a:latin typeface="Tahoma"/>
                <a:cs typeface="Tahoma"/>
              </a:rPr>
              <a:t> </a:t>
            </a:r>
            <a:r>
              <a:rPr sz="900" spc="-8" dirty="0">
                <a:latin typeface="Tahoma"/>
                <a:cs typeface="Tahoma"/>
              </a:rPr>
              <a:t>feedback.</a:t>
            </a:r>
            <a:endParaRPr sz="900">
              <a:latin typeface="Tahoma"/>
              <a:cs typeface="Tahoma"/>
            </a:endParaRPr>
          </a:p>
        </p:txBody>
      </p:sp>
      <p:sp>
        <p:nvSpPr>
          <p:cNvPr id="19" name="object 19"/>
          <p:cNvSpPr txBox="1"/>
          <p:nvPr/>
        </p:nvSpPr>
        <p:spPr>
          <a:xfrm>
            <a:off x="344805" y="3179407"/>
            <a:ext cx="6120288" cy="1479251"/>
          </a:xfrm>
          <a:prstGeom prst="rect">
            <a:avLst/>
          </a:prstGeom>
        </p:spPr>
        <p:txBody>
          <a:bodyPr vert="horz" wrap="square" lIns="0" tIns="9525" rIns="0" bIns="0" rtlCol="0">
            <a:spAutoFit/>
          </a:bodyPr>
          <a:lstStyle/>
          <a:p>
            <a:pPr marL="49054" indent="-46673">
              <a:spcBef>
                <a:spcPts val="75"/>
              </a:spcBef>
              <a:buSzPct val="91666"/>
              <a:buFont typeface="Arial MT"/>
              <a:buChar char="•"/>
              <a:tabLst>
                <a:tab pos="49054" algn="l"/>
              </a:tabLst>
            </a:pPr>
            <a:r>
              <a:rPr sz="900" b="1" spc="-45" dirty="0">
                <a:latin typeface="Trebuchet MS"/>
                <a:cs typeface="Trebuchet MS"/>
              </a:rPr>
              <a:t>Testing:</a:t>
            </a:r>
            <a:r>
              <a:rPr sz="900" b="1" spc="-26" dirty="0">
                <a:latin typeface="Trebuchet MS"/>
                <a:cs typeface="Trebuchet MS"/>
              </a:rPr>
              <a:t> </a:t>
            </a:r>
            <a:r>
              <a:rPr sz="900" spc="-23" dirty="0">
                <a:latin typeface="Tahoma"/>
                <a:cs typeface="Tahoma"/>
              </a:rPr>
              <a:t>Implement</a:t>
            </a:r>
            <a:r>
              <a:rPr sz="900" spc="-30" dirty="0">
                <a:latin typeface="Tahoma"/>
                <a:cs typeface="Tahoma"/>
              </a:rPr>
              <a:t> </a:t>
            </a:r>
            <a:r>
              <a:rPr sz="900" dirty="0">
                <a:latin typeface="Tahoma"/>
                <a:cs typeface="Tahoma"/>
              </a:rPr>
              <a:t>and</a:t>
            </a:r>
            <a:r>
              <a:rPr sz="900" spc="-30" dirty="0">
                <a:latin typeface="Tahoma"/>
                <a:cs typeface="Tahoma"/>
              </a:rPr>
              <a:t> </a:t>
            </a:r>
            <a:r>
              <a:rPr sz="900" spc="-8" dirty="0">
                <a:latin typeface="Tahoma"/>
                <a:cs typeface="Tahoma"/>
              </a:rPr>
              <a:t>evaluate</a:t>
            </a:r>
            <a:r>
              <a:rPr sz="900" spc="-34" dirty="0">
                <a:latin typeface="Tahoma"/>
                <a:cs typeface="Tahoma"/>
              </a:rPr>
              <a:t> </a:t>
            </a:r>
            <a:r>
              <a:rPr sz="900" spc="-23" dirty="0">
                <a:latin typeface="Tahoma"/>
                <a:cs typeface="Tahoma"/>
              </a:rPr>
              <a:t>system</a:t>
            </a:r>
            <a:r>
              <a:rPr sz="900" spc="-30" dirty="0">
                <a:latin typeface="Tahoma"/>
                <a:cs typeface="Tahoma"/>
              </a:rPr>
              <a:t> </a:t>
            </a:r>
            <a:r>
              <a:rPr sz="900" spc="-8" dirty="0">
                <a:latin typeface="Tahoma"/>
                <a:cs typeface="Tahoma"/>
              </a:rPr>
              <a:t>functionality.</a:t>
            </a:r>
            <a:endParaRPr sz="900" dirty="0">
              <a:latin typeface="Tahoma"/>
              <a:cs typeface="Tahoma"/>
            </a:endParaRPr>
          </a:p>
          <a:p>
            <a:pPr marL="2934176">
              <a:spcBef>
                <a:spcPts val="979"/>
              </a:spcBef>
            </a:pPr>
            <a:r>
              <a:rPr sz="1200" b="1" spc="-23" dirty="0">
                <a:latin typeface="Trebuchet MS"/>
                <a:cs typeface="Trebuchet MS"/>
              </a:rPr>
              <a:t>Phase</a:t>
            </a:r>
            <a:r>
              <a:rPr sz="1200" b="1" spc="-34" dirty="0">
                <a:latin typeface="Trebuchet MS"/>
                <a:cs typeface="Trebuchet MS"/>
              </a:rPr>
              <a:t> </a:t>
            </a:r>
            <a:r>
              <a:rPr sz="1200" b="1" spc="-79" dirty="0">
                <a:latin typeface="Trebuchet MS"/>
                <a:cs typeface="Trebuchet MS"/>
              </a:rPr>
              <a:t>5</a:t>
            </a:r>
            <a:r>
              <a:rPr sz="900" b="1" spc="-79" dirty="0">
                <a:latin typeface="Trebuchet MS"/>
                <a:cs typeface="Trebuchet MS"/>
              </a:rPr>
              <a:t>:</a:t>
            </a:r>
            <a:r>
              <a:rPr sz="900" b="1" spc="-30" dirty="0">
                <a:latin typeface="Trebuchet MS"/>
                <a:cs typeface="Trebuchet MS"/>
              </a:rPr>
              <a:t> </a:t>
            </a:r>
            <a:r>
              <a:rPr sz="900" b="1" spc="-8" dirty="0">
                <a:latin typeface="Trebuchet MS"/>
                <a:cs typeface="Trebuchet MS"/>
              </a:rPr>
              <a:t>Long-</a:t>
            </a:r>
            <a:r>
              <a:rPr sz="900" b="1" spc="-71" dirty="0">
                <a:latin typeface="Trebuchet MS"/>
                <a:cs typeface="Trebuchet MS"/>
              </a:rPr>
              <a:t>Term</a:t>
            </a:r>
            <a:r>
              <a:rPr sz="900" b="1" spc="-23" dirty="0">
                <a:latin typeface="Trebuchet MS"/>
                <a:cs typeface="Trebuchet MS"/>
              </a:rPr>
              <a:t> </a:t>
            </a:r>
            <a:r>
              <a:rPr sz="900" b="1" spc="-41" dirty="0">
                <a:latin typeface="Trebuchet MS"/>
                <a:cs typeface="Trebuchet MS"/>
              </a:rPr>
              <a:t>Growth</a:t>
            </a:r>
            <a:r>
              <a:rPr sz="900" b="1" spc="-34" dirty="0">
                <a:latin typeface="Trebuchet MS"/>
                <a:cs typeface="Trebuchet MS"/>
              </a:rPr>
              <a:t> </a:t>
            </a:r>
            <a:r>
              <a:rPr sz="900" b="1" spc="-38" dirty="0">
                <a:latin typeface="Trebuchet MS"/>
                <a:cs typeface="Trebuchet MS"/>
              </a:rPr>
              <a:t>(Year</a:t>
            </a:r>
            <a:r>
              <a:rPr sz="900" b="1" spc="-41" dirty="0">
                <a:latin typeface="Trebuchet MS"/>
                <a:cs typeface="Trebuchet MS"/>
              </a:rPr>
              <a:t> </a:t>
            </a:r>
            <a:r>
              <a:rPr sz="900" b="1" spc="-64" dirty="0">
                <a:latin typeface="Trebuchet MS"/>
                <a:cs typeface="Trebuchet MS"/>
              </a:rPr>
              <a:t>5</a:t>
            </a:r>
            <a:r>
              <a:rPr sz="900" b="1" spc="-26" dirty="0">
                <a:latin typeface="Trebuchet MS"/>
                <a:cs typeface="Trebuchet MS"/>
              </a:rPr>
              <a:t> </a:t>
            </a:r>
            <a:r>
              <a:rPr sz="900" b="1" spc="-8" dirty="0">
                <a:latin typeface="Trebuchet MS"/>
                <a:cs typeface="Trebuchet MS"/>
              </a:rPr>
              <a:t>and</a:t>
            </a:r>
            <a:r>
              <a:rPr sz="900" b="1" spc="-41" dirty="0">
                <a:latin typeface="Trebuchet MS"/>
                <a:cs typeface="Trebuchet MS"/>
              </a:rPr>
              <a:t> </a:t>
            </a:r>
            <a:r>
              <a:rPr sz="900" b="1" spc="-8" dirty="0">
                <a:latin typeface="Trebuchet MS"/>
                <a:cs typeface="Trebuchet MS"/>
              </a:rPr>
              <a:t>Beyond)</a:t>
            </a:r>
            <a:endParaRPr sz="900" dirty="0">
              <a:latin typeface="Trebuchet MS"/>
              <a:cs typeface="Trebuchet MS"/>
            </a:endParaRPr>
          </a:p>
          <a:p>
            <a:pPr marL="2973705" lvl="1" indent="-46673">
              <a:spcBef>
                <a:spcPts val="614"/>
              </a:spcBef>
              <a:buSzPct val="91666"/>
              <a:buFont typeface="Arial MT"/>
              <a:buChar char="•"/>
              <a:tabLst>
                <a:tab pos="2973705" algn="l"/>
              </a:tabLst>
            </a:pPr>
            <a:r>
              <a:rPr sz="900" b="1" spc="-38" dirty="0">
                <a:latin typeface="Trebuchet MS"/>
                <a:cs typeface="Trebuchet MS"/>
              </a:rPr>
              <a:t>Diversification:</a:t>
            </a:r>
            <a:r>
              <a:rPr sz="900" b="1" spc="-4" dirty="0">
                <a:latin typeface="Trebuchet MS"/>
                <a:cs typeface="Trebuchet MS"/>
              </a:rPr>
              <a:t> </a:t>
            </a:r>
            <a:r>
              <a:rPr sz="900" spc="-23" dirty="0">
                <a:latin typeface="Tahoma"/>
                <a:cs typeface="Tahoma"/>
              </a:rPr>
              <a:t>Offer</a:t>
            </a:r>
            <a:r>
              <a:rPr sz="900" spc="-15" dirty="0">
                <a:latin typeface="Tahoma"/>
                <a:cs typeface="Tahoma"/>
              </a:rPr>
              <a:t> </a:t>
            </a:r>
            <a:r>
              <a:rPr sz="900" dirty="0">
                <a:latin typeface="Tahoma"/>
                <a:cs typeface="Tahoma"/>
              </a:rPr>
              <a:t>data</a:t>
            </a:r>
            <a:r>
              <a:rPr sz="900" spc="-15" dirty="0">
                <a:latin typeface="Tahoma"/>
                <a:cs typeface="Tahoma"/>
              </a:rPr>
              <a:t> </a:t>
            </a:r>
            <a:r>
              <a:rPr sz="900" dirty="0">
                <a:latin typeface="Tahoma"/>
                <a:cs typeface="Tahoma"/>
              </a:rPr>
              <a:t>analytics and</a:t>
            </a:r>
            <a:r>
              <a:rPr sz="900" spc="-26" dirty="0">
                <a:latin typeface="Tahoma"/>
                <a:cs typeface="Tahoma"/>
              </a:rPr>
              <a:t> </a:t>
            </a:r>
            <a:r>
              <a:rPr sz="900" dirty="0">
                <a:latin typeface="Tahoma"/>
                <a:cs typeface="Tahoma"/>
              </a:rPr>
              <a:t>sustainability</a:t>
            </a:r>
            <a:r>
              <a:rPr sz="900" spc="-8" dirty="0">
                <a:latin typeface="Tahoma"/>
                <a:cs typeface="Tahoma"/>
              </a:rPr>
              <a:t> features.</a:t>
            </a:r>
            <a:endParaRPr sz="900" dirty="0">
              <a:latin typeface="Tahoma"/>
              <a:cs typeface="Tahoma"/>
            </a:endParaRPr>
          </a:p>
          <a:p>
            <a:pPr marL="2934176" marR="167640" lvl="1" indent="-7144">
              <a:lnSpc>
                <a:spcPct val="150000"/>
              </a:lnSpc>
              <a:buSzPct val="91666"/>
              <a:buFont typeface="Arial MT"/>
              <a:buChar char="•"/>
              <a:tabLst>
                <a:tab pos="2973705" algn="l"/>
              </a:tabLst>
            </a:pPr>
            <a:r>
              <a:rPr sz="900" b="1" spc="-34" dirty="0">
                <a:latin typeface="Trebuchet MS"/>
                <a:cs typeface="Trebuchet MS"/>
              </a:rPr>
              <a:t>	Leadership:</a:t>
            </a:r>
            <a:r>
              <a:rPr sz="900" b="1" spc="-19" dirty="0">
                <a:latin typeface="Trebuchet MS"/>
                <a:cs typeface="Trebuchet MS"/>
              </a:rPr>
              <a:t> </a:t>
            </a:r>
            <a:r>
              <a:rPr sz="900" dirty="0">
                <a:latin typeface="Tahoma"/>
                <a:cs typeface="Tahoma"/>
              </a:rPr>
              <a:t>Aim</a:t>
            </a:r>
            <a:r>
              <a:rPr sz="900" spc="-45" dirty="0">
                <a:latin typeface="Tahoma"/>
                <a:cs typeface="Tahoma"/>
              </a:rPr>
              <a:t> </a:t>
            </a:r>
            <a:r>
              <a:rPr sz="900" dirty="0">
                <a:latin typeface="Tahoma"/>
                <a:cs typeface="Tahoma"/>
              </a:rPr>
              <a:t>to</a:t>
            </a:r>
            <a:r>
              <a:rPr sz="900" spc="-38" dirty="0">
                <a:latin typeface="Tahoma"/>
                <a:cs typeface="Tahoma"/>
              </a:rPr>
              <a:t> </a:t>
            </a:r>
            <a:r>
              <a:rPr sz="900" spc="-15" dirty="0">
                <a:latin typeface="Tahoma"/>
                <a:cs typeface="Tahoma"/>
              </a:rPr>
              <a:t>become</a:t>
            </a:r>
            <a:r>
              <a:rPr sz="900" spc="-45" dirty="0">
                <a:latin typeface="Tahoma"/>
                <a:cs typeface="Tahoma"/>
              </a:rPr>
              <a:t> </a:t>
            </a:r>
            <a:r>
              <a:rPr sz="900" dirty="0">
                <a:latin typeface="Tahoma"/>
                <a:cs typeface="Tahoma"/>
              </a:rPr>
              <a:t>a</a:t>
            </a:r>
            <a:r>
              <a:rPr sz="900" spc="-34" dirty="0">
                <a:latin typeface="Tahoma"/>
                <a:cs typeface="Tahoma"/>
              </a:rPr>
              <a:t> </a:t>
            </a:r>
            <a:r>
              <a:rPr sz="900" dirty="0">
                <a:latin typeface="Tahoma"/>
                <a:cs typeface="Tahoma"/>
              </a:rPr>
              <a:t>global</a:t>
            </a:r>
            <a:r>
              <a:rPr sz="900" spc="-30" dirty="0">
                <a:latin typeface="Tahoma"/>
                <a:cs typeface="Tahoma"/>
              </a:rPr>
              <a:t> </a:t>
            </a:r>
            <a:r>
              <a:rPr sz="900" spc="-8" dirty="0">
                <a:latin typeface="Tahoma"/>
                <a:cs typeface="Tahoma"/>
              </a:rPr>
              <a:t>leader</a:t>
            </a:r>
            <a:r>
              <a:rPr sz="900" spc="-38" dirty="0">
                <a:latin typeface="Tahoma"/>
                <a:cs typeface="Tahoma"/>
              </a:rPr>
              <a:t> </a:t>
            </a:r>
            <a:r>
              <a:rPr sz="900" spc="-8" dirty="0">
                <a:latin typeface="Tahoma"/>
                <a:cs typeface="Tahoma"/>
              </a:rPr>
              <a:t>in</a:t>
            </a:r>
            <a:r>
              <a:rPr sz="900" spc="-45" dirty="0">
                <a:latin typeface="Tahoma"/>
                <a:cs typeface="Tahoma"/>
              </a:rPr>
              <a:t> </a:t>
            </a:r>
            <a:r>
              <a:rPr sz="900" dirty="0">
                <a:latin typeface="Tahoma"/>
                <a:cs typeface="Tahoma"/>
              </a:rPr>
              <a:t>smart</a:t>
            </a:r>
            <a:r>
              <a:rPr sz="900" spc="-41" dirty="0">
                <a:latin typeface="Tahoma"/>
                <a:cs typeface="Tahoma"/>
              </a:rPr>
              <a:t> </a:t>
            </a:r>
            <a:r>
              <a:rPr sz="900" spc="-8" dirty="0">
                <a:latin typeface="Tahoma"/>
                <a:cs typeface="Tahoma"/>
              </a:rPr>
              <a:t>parking solutions.</a:t>
            </a:r>
            <a:endParaRPr sz="900" dirty="0">
              <a:latin typeface="Tahoma"/>
              <a:cs typeface="Tahoma"/>
            </a:endParaRPr>
          </a:p>
          <a:p>
            <a:pPr marL="2934176" marR="3810" lvl="1" indent="-7144">
              <a:lnSpc>
                <a:spcPct val="150000"/>
              </a:lnSpc>
              <a:buSzPct val="91666"/>
              <a:buFont typeface="Arial MT"/>
              <a:buChar char="•"/>
              <a:tabLst>
                <a:tab pos="2973705" algn="l"/>
              </a:tabLst>
            </a:pPr>
            <a:r>
              <a:rPr sz="900" b="1" spc="-34" dirty="0">
                <a:latin typeface="Trebuchet MS"/>
                <a:cs typeface="Trebuchet MS"/>
              </a:rPr>
              <a:t>	Innovation:</a:t>
            </a:r>
            <a:r>
              <a:rPr sz="900" b="1" spc="-23" dirty="0">
                <a:latin typeface="Trebuchet MS"/>
                <a:cs typeface="Trebuchet MS"/>
              </a:rPr>
              <a:t> </a:t>
            </a:r>
            <a:r>
              <a:rPr sz="900" spc="-26" dirty="0">
                <a:latin typeface="Tahoma"/>
                <a:cs typeface="Tahoma"/>
              </a:rPr>
              <a:t>Focus</a:t>
            </a:r>
            <a:r>
              <a:rPr sz="900" spc="-34" dirty="0">
                <a:latin typeface="Tahoma"/>
                <a:cs typeface="Tahoma"/>
              </a:rPr>
              <a:t> </a:t>
            </a:r>
            <a:r>
              <a:rPr sz="900" spc="-26" dirty="0">
                <a:latin typeface="Tahoma"/>
                <a:cs typeface="Tahoma"/>
              </a:rPr>
              <a:t>on</a:t>
            </a:r>
            <a:r>
              <a:rPr sz="900" spc="-30" dirty="0">
                <a:latin typeface="Tahoma"/>
                <a:cs typeface="Tahoma"/>
              </a:rPr>
              <a:t> </a:t>
            </a:r>
            <a:r>
              <a:rPr sz="900" spc="-8" dirty="0">
                <a:latin typeface="Tahoma"/>
                <a:cs typeface="Tahoma"/>
              </a:rPr>
              <a:t>technological</a:t>
            </a:r>
            <a:r>
              <a:rPr sz="900" spc="-34" dirty="0">
                <a:latin typeface="Tahoma"/>
                <a:cs typeface="Tahoma"/>
              </a:rPr>
              <a:t> </a:t>
            </a:r>
            <a:r>
              <a:rPr sz="900" spc="-15" dirty="0">
                <a:latin typeface="Tahoma"/>
                <a:cs typeface="Tahoma"/>
              </a:rPr>
              <a:t>advancements</a:t>
            </a:r>
            <a:r>
              <a:rPr sz="900" spc="-11" dirty="0">
                <a:latin typeface="Tahoma"/>
                <a:cs typeface="Tahoma"/>
              </a:rPr>
              <a:t> </a:t>
            </a:r>
            <a:r>
              <a:rPr sz="900" dirty="0">
                <a:latin typeface="Tahoma"/>
                <a:cs typeface="Tahoma"/>
              </a:rPr>
              <a:t>and</a:t>
            </a:r>
            <a:r>
              <a:rPr sz="900" spc="-30" dirty="0">
                <a:latin typeface="Tahoma"/>
                <a:cs typeface="Tahoma"/>
              </a:rPr>
              <a:t> </a:t>
            </a:r>
            <a:r>
              <a:rPr sz="900" spc="-8" dirty="0">
                <a:latin typeface="Tahoma"/>
                <a:cs typeface="Tahoma"/>
              </a:rPr>
              <a:t>strategic partnerships.</a:t>
            </a:r>
            <a:endParaRPr sz="900" dirty="0">
              <a:latin typeface="Tahoma"/>
              <a:cs typeface="Tahoma"/>
            </a:endParaRPr>
          </a:p>
        </p:txBody>
      </p:sp>
      <p:sp>
        <p:nvSpPr>
          <p:cNvPr id="20" name="object 20"/>
          <p:cNvSpPr txBox="1">
            <a:spLocks noGrp="1"/>
          </p:cNvSpPr>
          <p:nvPr>
            <p:ph type="title"/>
          </p:nvPr>
        </p:nvSpPr>
        <p:spPr>
          <a:xfrm>
            <a:off x="404927" y="320097"/>
            <a:ext cx="1428273" cy="345127"/>
          </a:xfrm>
          <a:prstGeom prst="rect">
            <a:avLst/>
          </a:prstGeom>
        </p:spPr>
        <p:txBody>
          <a:bodyPr spcFirstLastPara="1" vert="horz" wrap="square" lIns="0" tIns="9049" rIns="0" bIns="0" rtlCol="0" anchor="t" anchorCtr="0">
            <a:spAutoFit/>
          </a:bodyPr>
          <a:lstStyle/>
          <a:p>
            <a:pPr marL="9525">
              <a:spcBef>
                <a:spcPts val="71"/>
              </a:spcBef>
            </a:pPr>
            <a:r>
              <a:rPr sz="2100" spc="-8" dirty="0"/>
              <a:t>Master</a:t>
            </a:r>
            <a:r>
              <a:rPr sz="2100" spc="-131" dirty="0"/>
              <a:t> </a:t>
            </a:r>
            <a:r>
              <a:rPr sz="2100" spc="-19" dirty="0"/>
              <a:t>Plan</a:t>
            </a:r>
            <a:endParaRPr sz="2100" dirty="0"/>
          </a:p>
        </p:txBody>
      </p:sp>
      <p:grpSp>
        <p:nvGrpSpPr>
          <p:cNvPr id="21" name="object 21"/>
          <p:cNvGrpSpPr/>
          <p:nvPr/>
        </p:nvGrpSpPr>
        <p:grpSpPr>
          <a:xfrm>
            <a:off x="2026734" y="316558"/>
            <a:ext cx="340994" cy="350519"/>
            <a:chOff x="2702311" y="422076"/>
            <a:chExt cx="454659" cy="467359"/>
          </a:xfrm>
        </p:grpSpPr>
        <p:sp>
          <p:nvSpPr>
            <p:cNvPr id="22" name="object 22"/>
            <p:cNvSpPr/>
            <p:nvPr/>
          </p:nvSpPr>
          <p:spPr>
            <a:xfrm>
              <a:off x="2702306" y="422084"/>
              <a:ext cx="454659" cy="467359"/>
            </a:xfrm>
            <a:custGeom>
              <a:avLst/>
              <a:gdLst/>
              <a:ahLst/>
              <a:cxnLst/>
              <a:rect l="l" t="t" r="r" b="b"/>
              <a:pathLst>
                <a:path w="454660" h="467359">
                  <a:moveTo>
                    <a:pt x="366496" y="367588"/>
                  </a:moveTo>
                  <a:lnTo>
                    <a:pt x="241884" y="367588"/>
                  </a:lnTo>
                  <a:lnTo>
                    <a:pt x="241884" y="390893"/>
                  </a:lnTo>
                  <a:lnTo>
                    <a:pt x="366496" y="390893"/>
                  </a:lnTo>
                  <a:lnTo>
                    <a:pt x="366496" y="367588"/>
                  </a:lnTo>
                  <a:close/>
                </a:path>
                <a:path w="454660" h="467359">
                  <a:moveTo>
                    <a:pt x="366496" y="274358"/>
                  </a:moveTo>
                  <a:lnTo>
                    <a:pt x="241884" y="274358"/>
                  </a:lnTo>
                  <a:lnTo>
                    <a:pt x="241884" y="297662"/>
                  </a:lnTo>
                  <a:lnTo>
                    <a:pt x="366496" y="297662"/>
                  </a:lnTo>
                  <a:lnTo>
                    <a:pt x="366496" y="274358"/>
                  </a:lnTo>
                  <a:close/>
                </a:path>
                <a:path w="454660" h="467359">
                  <a:moveTo>
                    <a:pt x="366496" y="181140"/>
                  </a:moveTo>
                  <a:lnTo>
                    <a:pt x="241884" y="181140"/>
                  </a:lnTo>
                  <a:lnTo>
                    <a:pt x="241884" y="204444"/>
                  </a:lnTo>
                  <a:lnTo>
                    <a:pt x="366496" y="204444"/>
                  </a:lnTo>
                  <a:lnTo>
                    <a:pt x="366496" y="181140"/>
                  </a:lnTo>
                  <a:close/>
                </a:path>
                <a:path w="454660" h="467359">
                  <a:moveTo>
                    <a:pt x="366496" y="87922"/>
                  </a:moveTo>
                  <a:lnTo>
                    <a:pt x="241884" y="87922"/>
                  </a:lnTo>
                  <a:lnTo>
                    <a:pt x="241884" y="111226"/>
                  </a:lnTo>
                  <a:lnTo>
                    <a:pt x="366496" y="111226"/>
                  </a:lnTo>
                  <a:lnTo>
                    <a:pt x="366496" y="87922"/>
                  </a:lnTo>
                  <a:close/>
                </a:path>
                <a:path w="454660" h="467359">
                  <a:moveTo>
                    <a:pt x="454444" y="0"/>
                  </a:moveTo>
                  <a:lnTo>
                    <a:pt x="0" y="0"/>
                  </a:lnTo>
                  <a:lnTo>
                    <a:pt x="0" y="35991"/>
                  </a:lnTo>
                  <a:lnTo>
                    <a:pt x="0" y="431939"/>
                  </a:lnTo>
                  <a:lnTo>
                    <a:pt x="0" y="466813"/>
                  </a:lnTo>
                  <a:lnTo>
                    <a:pt x="454444" y="466813"/>
                  </a:lnTo>
                  <a:lnTo>
                    <a:pt x="454444" y="431939"/>
                  </a:lnTo>
                  <a:lnTo>
                    <a:pt x="43980" y="431939"/>
                  </a:lnTo>
                  <a:lnTo>
                    <a:pt x="43980" y="35991"/>
                  </a:lnTo>
                  <a:lnTo>
                    <a:pt x="410476" y="35991"/>
                  </a:lnTo>
                  <a:lnTo>
                    <a:pt x="410476" y="431673"/>
                  </a:lnTo>
                  <a:lnTo>
                    <a:pt x="454444" y="431673"/>
                  </a:lnTo>
                  <a:lnTo>
                    <a:pt x="454444" y="35991"/>
                  </a:lnTo>
                  <a:lnTo>
                    <a:pt x="454444" y="35483"/>
                  </a:lnTo>
                  <a:lnTo>
                    <a:pt x="454444" y="0"/>
                  </a:lnTo>
                  <a:close/>
                </a:path>
              </a:pathLst>
            </a:custGeom>
            <a:solidFill>
              <a:srgbClr val="000000"/>
            </a:solidFill>
          </p:spPr>
          <p:txBody>
            <a:bodyPr wrap="square" lIns="0" tIns="0" rIns="0" bIns="0" rtlCol="0"/>
            <a:lstStyle/>
            <a:p>
              <a:endParaRPr sz="1050"/>
            </a:p>
          </p:txBody>
        </p:sp>
        <p:pic>
          <p:nvPicPr>
            <p:cNvPr id="23" name="object 23"/>
            <p:cNvPicPr/>
            <p:nvPr/>
          </p:nvPicPr>
          <p:blipFill>
            <a:blip r:embed="rId2" cstate="print"/>
            <a:stretch>
              <a:fillRect/>
            </a:stretch>
          </p:blipFill>
          <p:spPr>
            <a:xfrm>
              <a:off x="2790269" y="480869"/>
              <a:ext cx="108481" cy="71080"/>
            </a:xfrm>
            <a:prstGeom prst="rect">
              <a:avLst/>
            </a:prstGeom>
          </p:spPr>
        </p:pic>
        <p:pic>
          <p:nvPicPr>
            <p:cNvPr id="24" name="object 24"/>
            <p:cNvPicPr/>
            <p:nvPr/>
          </p:nvPicPr>
          <p:blipFill>
            <a:blip r:embed="rId3" cstate="print"/>
            <a:stretch>
              <a:fillRect/>
            </a:stretch>
          </p:blipFill>
          <p:spPr>
            <a:xfrm>
              <a:off x="2790269" y="574089"/>
              <a:ext cx="108481" cy="71080"/>
            </a:xfrm>
            <a:prstGeom prst="rect">
              <a:avLst/>
            </a:prstGeom>
          </p:spPr>
        </p:pic>
        <p:pic>
          <p:nvPicPr>
            <p:cNvPr id="25" name="object 25"/>
            <p:cNvPicPr/>
            <p:nvPr/>
          </p:nvPicPr>
          <p:blipFill>
            <a:blip r:embed="rId2" cstate="print"/>
            <a:stretch>
              <a:fillRect/>
            </a:stretch>
          </p:blipFill>
          <p:spPr>
            <a:xfrm>
              <a:off x="2790269" y="667309"/>
              <a:ext cx="108481" cy="71080"/>
            </a:xfrm>
            <a:prstGeom prst="rect">
              <a:avLst/>
            </a:prstGeom>
          </p:spPr>
        </p:pic>
        <p:pic>
          <p:nvPicPr>
            <p:cNvPr id="26" name="object 26"/>
            <p:cNvPicPr/>
            <p:nvPr/>
          </p:nvPicPr>
          <p:blipFill>
            <a:blip r:embed="rId2" cstate="print"/>
            <a:stretch>
              <a:fillRect/>
            </a:stretch>
          </p:blipFill>
          <p:spPr>
            <a:xfrm>
              <a:off x="2790269" y="759364"/>
              <a:ext cx="108481" cy="71080"/>
            </a:xfrm>
            <a:prstGeom prst="rect">
              <a:avLst/>
            </a:prstGeom>
          </p:spPr>
        </p:pic>
      </p:grpSp>
      <p:sp>
        <p:nvSpPr>
          <p:cNvPr id="27" name="object 27"/>
          <p:cNvSpPr txBox="1">
            <a:spLocks noGrp="1"/>
          </p:cNvSpPr>
          <p:nvPr>
            <p:ph type="sldNum" sz="quarter" idx="7"/>
          </p:nvPr>
        </p:nvSpPr>
        <p:spPr>
          <a:xfrm>
            <a:off x="6354344" y="3587305"/>
            <a:ext cx="411525" cy="115416"/>
          </a:xfrm>
          <a:prstGeom prst="rect">
            <a:avLst/>
          </a:prstGeom>
        </p:spPr>
        <p:txBody>
          <a:bodyPr spcFirstLastPara="1" vert="horz" wrap="square" lIns="0" tIns="0" rIns="0" bIns="0" rtlCol="0" anchor="ctr" anchorCtr="0">
            <a:spAutoFit/>
          </a:bodyPr>
          <a:lstStyle/>
          <a:p>
            <a:pPr marL="28575">
              <a:lnSpc>
                <a:spcPts val="911"/>
              </a:lnSpc>
            </a:pPr>
            <a:fld id="{81D60167-4931-47E6-BA6A-407CBD079E47}" type="slidenum">
              <a:rPr spc="-19" dirty="0"/>
              <a:pPr marL="28575">
                <a:lnSpc>
                  <a:spcPts val="911"/>
                </a:lnSpc>
              </a:pPr>
              <a:t>12</a:t>
            </a:fld>
            <a:endParaRPr spc="-19"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34" name="Google Shape;134;p2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35" name="Google Shape;135;p23"/>
          <p:cNvPicPr preferRelativeResize="0"/>
          <p:nvPr/>
        </p:nvPicPr>
        <p:blipFill rotWithShape="1">
          <a:blip r:embed="rId3">
            <a:alphaModFix/>
          </a:blip>
          <a:srcRect/>
          <a:stretch/>
        </p:blipFill>
        <p:spPr>
          <a:xfrm>
            <a:off x="0" y="0"/>
            <a:ext cx="9144003"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63" name="Google Shape;63;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64" name="Google Shape;64;p14"/>
          <p:cNvPicPr preferRelativeResize="0"/>
          <p:nvPr/>
        </p:nvPicPr>
        <p:blipFill rotWithShape="1">
          <a:blip r:embed="rId3">
            <a:alphaModFix/>
          </a:blip>
          <a:srcRect/>
          <a:stretch/>
        </p:blipFill>
        <p:spPr>
          <a:xfrm>
            <a:off x="0" y="-1"/>
            <a:ext cx="9144003" cy="5143501"/>
          </a:xfrm>
          <a:prstGeom prst="rect">
            <a:avLst/>
          </a:prstGeom>
          <a:noFill/>
          <a:ln>
            <a:noFill/>
          </a:ln>
        </p:spPr>
      </p:pic>
      <p:sp>
        <p:nvSpPr>
          <p:cNvPr id="65" name="Google Shape;65;p14"/>
          <p:cNvSpPr txBox="1"/>
          <p:nvPr/>
        </p:nvSpPr>
        <p:spPr>
          <a:xfrm>
            <a:off x="2418614" y="1220975"/>
            <a:ext cx="2810962" cy="5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chemeClr val="dk2"/>
                </a:solidFill>
              </a:rPr>
              <a:t>Brief Problem Statement </a:t>
            </a:r>
            <a:endParaRPr sz="1800" dirty="0">
              <a:solidFill>
                <a:schemeClr val="dk2"/>
              </a:solidFill>
            </a:endParaRPr>
          </a:p>
        </p:txBody>
      </p:sp>
      <p:sp>
        <p:nvSpPr>
          <p:cNvPr id="39" name="TextBox 38">
            <a:extLst>
              <a:ext uri="{FF2B5EF4-FFF2-40B4-BE49-F238E27FC236}">
                <a16:creationId xmlns:a16="http://schemas.microsoft.com/office/drawing/2014/main" id="{291EBD4E-9976-E9B1-2E7D-3E731F4B14B1}"/>
              </a:ext>
            </a:extLst>
          </p:cNvPr>
          <p:cNvSpPr txBox="1"/>
          <p:nvPr/>
        </p:nvSpPr>
        <p:spPr>
          <a:xfrm>
            <a:off x="965199" y="2089549"/>
            <a:ext cx="7557247" cy="1703543"/>
          </a:xfrm>
          <a:prstGeom prst="rect">
            <a:avLst/>
          </a:prstGeom>
          <a:noFill/>
        </p:spPr>
        <p:txBody>
          <a:bodyPr wrap="square">
            <a:spAutoFit/>
          </a:bodyPr>
          <a:lstStyle/>
          <a:p>
            <a:pPr marL="323215" marR="64769" lvl="0" indent="-311150" defTabSz="914400" eaLnBrk="1" fontAlgn="auto" latinLnBrk="0" hangingPunct="1">
              <a:lnSpc>
                <a:spcPct val="150000"/>
              </a:lnSpc>
              <a:spcBef>
                <a:spcPts val="100"/>
              </a:spcBef>
              <a:spcAft>
                <a:spcPts val="0"/>
              </a:spcAft>
              <a:buClrTx/>
              <a:buSzPct val="43750"/>
              <a:buFont typeface="Wingdings"/>
              <a:buChar char=""/>
              <a:tabLst>
                <a:tab pos="323215" algn="l"/>
              </a:tabLst>
              <a:defRPr/>
            </a:pPr>
            <a:r>
              <a:rPr kumimoji="0" lang="en-US" sz="1600" b="0" i="0" u="none" strike="noStrike" kern="0" cap="none" spc="-165" normalizeH="0" baseline="0" noProof="0" dirty="0">
                <a:ln>
                  <a:noFill/>
                </a:ln>
                <a:solidFill>
                  <a:schemeClr val="tx1"/>
                </a:solidFill>
                <a:effectLst/>
                <a:uLnTx/>
                <a:uFillTx/>
                <a:latin typeface="+mn-lt"/>
                <a:cs typeface="Tahoma"/>
              </a:rPr>
              <a:t>In</a:t>
            </a:r>
            <a:r>
              <a:rPr kumimoji="0" lang="en-US" sz="1600" b="0" i="0" u="none" strike="noStrike" kern="0" cap="none" spc="-120" normalizeH="0" baseline="0" noProof="0" dirty="0">
                <a:ln>
                  <a:noFill/>
                </a:ln>
                <a:solidFill>
                  <a:schemeClr val="tx1"/>
                </a:solidFill>
                <a:effectLst/>
                <a:uLnTx/>
                <a:uFillTx/>
                <a:latin typeface="+mn-lt"/>
                <a:cs typeface="Tahoma"/>
              </a:rPr>
              <a:t> </a:t>
            </a:r>
            <a:r>
              <a:rPr kumimoji="0" lang="en-US" sz="1600" b="0" i="0" u="none" strike="noStrike" kern="0" cap="none" spc="0" normalizeH="0" baseline="0" noProof="0" dirty="0">
                <a:ln>
                  <a:noFill/>
                </a:ln>
                <a:solidFill>
                  <a:schemeClr val="tx1"/>
                </a:solidFill>
                <a:effectLst/>
                <a:uLnTx/>
                <a:uFillTx/>
                <a:latin typeface="+mn-lt"/>
                <a:cs typeface="Tahoma"/>
              </a:rPr>
              <a:t>metropolitan</a:t>
            </a:r>
            <a:r>
              <a:rPr kumimoji="0" lang="en-US" sz="1600" b="0" i="0" u="none" strike="noStrike" kern="0" cap="none" spc="-160" normalizeH="0" baseline="0" noProof="0" dirty="0">
                <a:ln>
                  <a:noFill/>
                </a:ln>
                <a:solidFill>
                  <a:schemeClr val="tx1"/>
                </a:solidFill>
                <a:effectLst/>
                <a:uLnTx/>
                <a:uFillTx/>
                <a:latin typeface="+mn-lt"/>
                <a:cs typeface="Tahoma"/>
              </a:rPr>
              <a:t> </a:t>
            </a:r>
            <a:r>
              <a:rPr kumimoji="0" lang="en-US" sz="1600" b="0" i="0" u="none" strike="noStrike" kern="0" cap="none" spc="-20" normalizeH="0" baseline="0" noProof="0" dirty="0">
                <a:ln>
                  <a:noFill/>
                </a:ln>
                <a:solidFill>
                  <a:schemeClr val="tx1"/>
                </a:solidFill>
                <a:effectLst/>
                <a:uLnTx/>
                <a:uFillTx/>
                <a:latin typeface="+mn-lt"/>
                <a:cs typeface="Tahoma"/>
              </a:rPr>
              <a:t>areas,</a:t>
            </a:r>
            <a:r>
              <a:rPr kumimoji="0" lang="en-US" sz="1600" b="0" i="0" u="none" strike="noStrike" kern="0" cap="none" spc="-125" normalizeH="0" baseline="0" noProof="0" dirty="0">
                <a:ln>
                  <a:noFill/>
                </a:ln>
                <a:solidFill>
                  <a:schemeClr val="tx1"/>
                </a:solidFill>
                <a:effectLst/>
                <a:uLnTx/>
                <a:uFillTx/>
                <a:latin typeface="+mn-lt"/>
                <a:cs typeface="Tahoma"/>
              </a:rPr>
              <a:t> </a:t>
            </a:r>
            <a:r>
              <a:rPr kumimoji="0" lang="en-US" sz="1600" b="0" i="0" u="none" strike="noStrike" kern="0" cap="none" spc="0" normalizeH="0" baseline="0" noProof="0" dirty="0">
                <a:ln>
                  <a:noFill/>
                </a:ln>
                <a:solidFill>
                  <a:schemeClr val="tx1"/>
                </a:solidFill>
                <a:effectLst/>
                <a:uLnTx/>
                <a:uFillTx/>
                <a:latin typeface="+mn-lt"/>
                <a:cs typeface="Tahoma"/>
              </a:rPr>
              <a:t>most</a:t>
            </a:r>
            <a:r>
              <a:rPr kumimoji="0" lang="en-US" sz="1600" b="0" i="0" u="none" strike="noStrike" kern="0" cap="none" spc="-130" normalizeH="0" baseline="0" noProof="0" dirty="0">
                <a:ln>
                  <a:noFill/>
                </a:ln>
                <a:solidFill>
                  <a:schemeClr val="tx1"/>
                </a:solidFill>
                <a:effectLst/>
                <a:uLnTx/>
                <a:uFillTx/>
                <a:latin typeface="+mn-lt"/>
                <a:cs typeface="Tahoma"/>
              </a:rPr>
              <a:t> </a:t>
            </a:r>
            <a:r>
              <a:rPr kumimoji="0" lang="en-US" sz="1600" b="0" i="0" u="none" strike="noStrike" kern="0" cap="none" spc="-25" normalizeH="0" baseline="0" noProof="0" dirty="0">
                <a:ln>
                  <a:noFill/>
                </a:ln>
                <a:solidFill>
                  <a:schemeClr val="tx1"/>
                </a:solidFill>
                <a:effectLst/>
                <a:uLnTx/>
                <a:uFillTx/>
                <a:latin typeface="+mn-lt"/>
                <a:cs typeface="Tahoma"/>
              </a:rPr>
              <a:t>vehicle</a:t>
            </a:r>
            <a:r>
              <a:rPr kumimoji="0" lang="en-US" sz="1600" b="0" i="0" u="none" strike="noStrike" kern="0" cap="none" spc="-135" normalizeH="0" baseline="0" noProof="0" dirty="0">
                <a:ln>
                  <a:noFill/>
                </a:ln>
                <a:solidFill>
                  <a:schemeClr val="tx1"/>
                </a:solidFill>
                <a:effectLst/>
                <a:uLnTx/>
                <a:uFillTx/>
                <a:latin typeface="+mn-lt"/>
                <a:cs typeface="Tahoma"/>
              </a:rPr>
              <a:t> </a:t>
            </a:r>
            <a:r>
              <a:rPr kumimoji="0" lang="en-US" sz="1600" b="0" i="0" u="none" strike="noStrike" kern="0" cap="none" spc="-30" normalizeH="0" baseline="0" noProof="0" dirty="0">
                <a:ln>
                  <a:noFill/>
                </a:ln>
                <a:solidFill>
                  <a:schemeClr val="tx1"/>
                </a:solidFill>
                <a:effectLst/>
                <a:uLnTx/>
                <a:uFillTx/>
                <a:latin typeface="+mn-lt"/>
                <a:cs typeface="Tahoma"/>
              </a:rPr>
              <a:t>drivers</a:t>
            </a:r>
            <a:r>
              <a:rPr kumimoji="0" lang="en-US" sz="1600" b="0" i="0" u="none" strike="noStrike" kern="0" cap="none" spc="-150" normalizeH="0" baseline="0" noProof="0" dirty="0">
                <a:ln>
                  <a:noFill/>
                </a:ln>
                <a:solidFill>
                  <a:schemeClr val="tx1"/>
                </a:solidFill>
                <a:effectLst/>
                <a:uLnTx/>
                <a:uFillTx/>
                <a:latin typeface="+mn-lt"/>
                <a:cs typeface="Tahoma"/>
              </a:rPr>
              <a:t> </a:t>
            </a:r>
            <a:r>
              <a:rPr kumimoji="0" lang="en-US" sz="1600" b="0" i="0" u="none" strike="noStrike" kern="0" cap="none" spc="-30" normalizeH="0" baseline="0" noProof="0" dirty="0">
                <a:ln>
                  <a:noFill/>
                </a:ln>
                <a:solidFill>
                  <a:schemeClr val="tx1"/>
                </a:solidFill>
                <a:effectLst/>
                <a:uLnTx/>
                <a:uFillTx/>
                <a:latin typeface="+mn-lt"/>
                <a:cs typeface="Tahoma"/>
              </a:rPr>
              <a:t>have</a:t>
            </a:r>
            <a:r>
              <a:rPr kumimoji="0" lang="en-US" sz="1600" b="0" i="0" u="none" strike="noStrike" kern="0" cap="none" spc="-130" normalizeH="0" baseline="0" noProof="0" dirty="0">
                <a:ln>
                  <a:noFill/>
                </a:ln>
                <a:solidFill>
                  <a:schemeClr val="tx1"/>
                </a:solidFill>
                <a:effectLst/>
                <a:uLnTx/>
                <a:uFillTx/>
                <a:latin typeface="+mn-lt"/>
                <a:cs typeface="Tahoma"/>
              </a:rPr>
              <a:t> </a:t>
            </a:r>
            <a:r>
              <a:rPr kumimoji="0" lang="en-US" sz="1600" b="0" i="0" u="none" strike="noStrike" kern="0" cap="none" spc="-10" normalizeH="0" baseline="0" noProof="0" dirty="0">
                <a:ln>
                  <a:noFill/>
                </a:ln>
                <a:solidFill>
                  <a:schemeClr val="tx1"/>
                </a:solidFill>
                <a:effectLst/>
                <a:uLnTx/>
                <a:uFillTx/>
                <a:latin typeface="+mn-lt"/>
                <a:cs typeface="Tahoma"/>
              </a:rPr>
              <a:t>the</a:t>
            </a:r>
            <a:r>
              <a:rPr kumimoji="0" lang="en-US" sz="1600" b="0" i="0" u="none" strike="noStrike" kern="0" cap="none" spc="-114" normalizeH="0" baseline="0" noProof="0" dirty="0">
                <a:ln>
                  <a:noFill/>
                </a:ln>
                <a:solidFill>
                  <a:schemeClr val="tx1"/>
                </a:solidFill>
                <a:effectLst/>
                <a:uLnTx/>
                <a:uFillTx/>
                <a:latin typeface="+mn-lt"/>
                <a:cs typeface="Tahoma"/>
              </a:rPr>
              <a:t> </a:t>
            </a:r>
            <a:r>
              <a:rPr kumimoji="0" lang="en-US" sz="1600" b="0" i="0" u="none" strike="noStrike" kern="0" cap="none" spc="0" normalizeH="0" baseline="0" noProof="0" dirty="0">
                <a:ln>
                  <a:noFill/>
                </a:ln>
                <a:solidFill>
                  <a:schemeClr val="tx1"/>
                </a:solidFill>
                <a:effectLst/>
                <a:uLnTx/>
                <a:uFillTx/>
                <a:latin typeface="+mn-lt"/>
                <a:cs typeface="Tahoma"/>
              </a:rPr>
              <a:t>daily</a:t>
            </a:r>
            <a:r>
              <a:rPr kumimoji="0" lang="en-US" sz="1600" b="0" i="0" u="none" strike="noStrike" kern="0" cap="none" spc="-125" normalizeH="0" baseline="0" noProof="0" dirty="0">
                <a:ln>
                  <a:noFill/>
                </a:ln>
                <a:solidFill>
                  <a:schemeClr val="tx1"/>
                </a:solidFill>
                <a:effectLst/>
                <a:uLnTx/>
                <a:uFillTx/>
                <a:latin typeface="+mn-lt"/>
                <a:cs typeface="Tahoma"/>
              </a:rPr>
              <a:t> </a:t>
            </a:r>
            <a:r>
              <a:rPr kumimoji="0" lang="en-US" sz="1600" b="0" i="0" u="none" strike="noStrike" kern="0" cap="none" spc="-50" normalizeH="0" baseline="0" noProof="0" dirty="0">
                <a:ln>
                  <a:noFill/>
                </a:ln>
                <a:solidFill>
                  <a:schemeClr val="tx1"/>
                </a:solidFill>
                <a:effectLst/>
                <a:uLnTx/>
                <a:uFillTx/>
                <a:latin typeface="+mn-lt"/>
                <a:cs typeface="Tahoma"/>
              </a:rPr>
              <a:t>concern</a:t>
            </a:r>
            <a:r>
              <a:rPr kumimoji="0" lang="en-US" sz="1600" b="0" i="0" u="none" strike="noStrike" kern="0" cap="none" spc="-135" normalizeH="0" baseline="0" noProof="0" dirty="0">
                <a:ln>
                  <a:noFill/>
                </a:ln>
                <a:solidFill>
                  <a:schemeClr val="tx1"/>
                </a:solidFill>
                <a:effectLst/>
                <a:uLnTx/>
                <a:uFillTx/>
                <a:latin typeface="+mn-lt"/>
                <a:cs typeface="Tahoma"/>
              </a:rPr>
              <a:t> </a:t>
            </a:r>
            <a:r>
              <a:rPr kumimoji="0" lang="en-US" sz="1600" b="0" i="0" u="none" strike="noStrike" kern="0" cap="none" spc="-25" normalizeH="0" baseline="0" noProof="0" dirty="0">
                <a:ln>
                  <a:noFill/>
                </a:ln>
                <a:solidFill>
                  <a:schemeClr val="tx1"/>
                </a:solidFill>
                <a:effectLst/>
                <a:uLnTx/>
                <a:uFillTx/>
                <a:latin typeface="+mn-lt"/>
                <a:cs typeface="Tahoma"/>
              </a:rPr>
              <a:t>of </a:t>
            </a:r>
            <a:r>
              <a:rPr kumimoji="0" lang="en-US" sz="1600" b="0" i="0" u="none" strike="noStrike" kern="0" cap="none" spc="-10" normalizeH="0" baseline="0" noProof="0" dirty="0">
                <a:ln>
                  <a:noFill/>
                </a:ln>
                <a:solidFill>
                  <a:schemeClr val="tx1"/>
                </a:solidFill>
                <a:effectLst/>
                <a:uLnTx/>
                <a:uFillTx/>
                <a:latin typeface="+mn-lt"/>
                <a:cs typeface="Tahoma"/>
              </a:rPr>
              <a:t>finding</a:t>
            </a:r>
            <a:r>
              <a:rPr kumimoji="0" lang="en-US" sz="1600" b="0" i="0" u="none" strike="noStrike" kern="0" cap="none" spc="-135" normalizeH="0" baseline="0" noProof="0" dirty="0">
                <a:ln>
                  <a:noFill/>
                </a:ln>
                <a:solidFill>
                  <a:schemeClr val="tx1"/>
                </a:solidFill>
                <a:effectLst/>
                <a:uLnTx/>
                <a:uFillTx/>
                <a:latin typeface="+mn-lt"/>
                <a:cs typeface="Tahoma"/>
              </a:rPr>
              <a:t> </a:t>
            </a:r>
            <a:r>
              <a:rPr kumimoji="0" lang="en-US" sz="1600" b="0" i="0" u="none" strike="noStrike" kern="0" cap="none" spc="75" normalizeH="0" baseline="0" noProof="0" dirty="0">
                <a:ln>
                  <a:noFill/>
                </a:ln>
                <a:solidFill>
                  <a:schemeClr val="tx1"/>
                </a:solidFill>
                <a:effectLst/>
                <a:uLnTx/>
                <a:uFillTx/>
                <a:latin typeface="+mn-lt"/>
                <a:cs typeface="Tahoma"/>
              </a:rPr>
              <a:t>a</a:t>
            </a:r>
            <a:r>
              <a:rPr kumimoji="0" lang="en-US" sz="1600" b="0" i="0" u="none" strike="noStrike" kern="0" cap="none" spc="-105" normalizeH="0" baseline="0" noProof="0" dirty="0">
                <a:ln>
                  <a:noFill/>
                </a:ln>
                <a:solidFill>
                  <a:schemeClr val="tx1"/>
                </a:solidFill>
                <a:effectLst/>
                <a:uLnTx/>
                <a:uFillTx/>
                <a:latin typeface="+mn-lt"/>
                <a:cs typeface="Tahoma"/>
              </a:rPr>
              <a:t> </a:t>
            </a:r>
            <a:r>
              <a:rPr kumimoji="0" lang="en-US" sz="1600" b="0" i="0" u="none" strike="noStrike" kern="0" cap="none" spc="0" normalizeH="0" baseline="0" noProof="0" dirty="0">
                <a:ln>
                  <a:noFill/>
                </a:ln>
                <a:solidFill>
                  <a:schemeClr val="tx1"/>
                </a:solidFill>
                <a:effectLst/>
                <a:uLnTx/>
                <a:uFillTx/>
                <a:latin typeface="+mn-lt"/>
                <a:cs typeface="Tahoma"/>
              </a:rPr>
              <a:t>vacant</a:t>
            </a:r>
            <a:r>
              <a:rPr kumimoji="0" lang="en-US" sz="1600" b="0" i="0" u="none" strike="noStrike" kern="0" cap="none" spc="-130" normalizeH="0" baseline="0" noProof="0" dirty="0">
                <a:ln>
                  <a:noFill/>
                </a:ln>
                <a:solidFill>
                  <a:schemeClr val="tx1"/>
                </a:solidFill>
                <a:effectLst/>
                <a:uLnTx/>
                <a:uFillTx/>
                <a:latin typeface="+mn-lt"/>
                <a:cs typeface="Tahoma"/>
              </a:rPr>
              <a:t> </a:t>
            </a:r>
            <a:r>
              <a:rPr kumimoji="0" lang="en-US" sz="1600" b="0" i="0" u="none" strike="noStrike" kern="0" cap="none" spc="0" normalizeH="0" baseline="0" noProof="0" dirty="0">
                <a:ln>
                  <a:noFill/>
                </a:ln>
                <a:solidFill>
                  <a:schemeClr val="tx1"/>
                </a:solidFill>
                <a:effectLst/>
                <a:uLnTx/>
                <a:uFillTx/>
                <a:latin typeface="+mn-lt"/>
                <a:cs typeface="Tahoma"/>
              </a:rPr>
              <a:t>parking</a:t>
            </a:r>
            <a:r>
              <a:rPr kumimoji="0" lang="en-US" sz="1600" b="0" i="0" u="none" strike="noStrike" kern="0" cap="none" spc="-125" normalizeH="0" baseline="0" noProof="0" dirty="0">
                <a:ln>
                  <a:noFill/>
                </a:ln>
                <a:solidFill>
                  <a:schemeClr val="tx1"/>
                </a:solidFill>
                <a:effectLst/>
                <a:uLnTx/>
                <a:uFillTx/>
                <a:latin typeface="+mn-lt"/>
                <a:cs typeface="Tahoma"/>
              </a:rPr>
              <a:t> </a:t>
            </a:r>
            <a:r>
              <a:rPr kumimoji="0" lang="en-US" sz="1600" b="0" i="0" u="none" strike="noStrike" kern="0" cap="none" spc="0" normalizeH="0" baseline="0" noProof="0" dirty="0">
                <a:ln>
                  <a:noFill/>
                </a:ln>
                <a:solidFill>
                  <a:schemeClr val="tx1"/>
                </a:solidFill>
                <a:effectLst/>
                <a:uLnTx/>
                <a:uFillTx/>
                <a:latin typeface="+mn-lt"/>
                <a:cs typeface="Tahoma"/>
              </a:rPr>
              <a:t>space</a:t>
            </a:r>
            <a:r>
              <a:rPr kumimoji="0" lang="en-US" sz="1600" b="0" i="0" u="none" strike="noStrike" kern="0" cap="none" spc="-125" normalizeH="0" baseline="0" noProof="0" dirty="0">
                <a:ln>
                  <a:noFill/>
                </a:ln>
                <a:solidFill>
                  <a:schemeClr val="tx1"/>
                </a:solidFill>
                <a:effectLst/>
                <a:uLnTx/>
                <a:uFillTx/>
                <a:latin typeface="+mn-lt"/>
                <a:cs typeface="Tahoma"/>
              </a:rPr>
              <a:t> </a:t>
            </a:r>
            <a:r>
              <a:rPr kumimoji="0" lang="en-US" sz="1600" b="0" i="0" u="none" strike="noStrike" kern="0" cap="none" spc="0" normalizeH="0" baseline="0" noProof="0" dirty="0">
                <a:ln>
                  <a:noFill/>
                </a:ln>
                <a:solidFill>
                  <a:schemeClr val="tx1"/>
                </a:solidFill>
                <a:effectLst/>
                <a:uLnTx/>
                <a:uFillTx/>
                <a:latin typeface="+mn-lt"/>
                <a:cs typeface="Tahoma"/>
              </a:rPr>
              <a:t>especially</a:t>
            </a:r>
            <a:r>
              <a:rPr kumimoji="0" lang="en-US" sz="1600" b="0" i="0" u="none" strike="noStrike" kern="0" cap="none" spc="-130" normalizeH="0" baseline="0" noProof="0" dirty="0">
                <a:ln>
                  <a:noFill/>
                </a:ln>
                <a:solidFill>
                  <a:schemeClr val="tx1"/>
                </a:solidFill>
                <a:effectLst/>
                <a:uLnTx/>
                <a:uFillTx/>
                <a:latin typeface="+mn-lt"/>
                <a:cs typeface="Tahoma"/>
              </a:rPr>
              <a:t> </a:t>
            </a:r>
            <a:r>
              <a:rPr kumimoji="0" lang="en-US" sz="1600" b="0" i="0" u="none" strike="noStrike" kern="0" cap="none" spc="-30" normalizeH="0" baseline="0" noProof="0" dirty="0">
                <a:ln>
                  <a:noFill/>
                </a:ln>
                <a:solidFill>
                  <a:schemeClr val="tx1"/>
                </a:solidFill>
                <a:effectLst/>
                <a:uLnTx/>
                <a:uFillTx/>
                <a:latin typeface="+mn-lt"/>
                <a:cs typeface="Tahoma"/>
              </a:rPr>
              <a:t>during</a:t>
            </a:r>
            <a:r>
              <a:rPr kumimoji="0" lang="en-US" sz="1600" b="0" i="0" u="none" strike="noStrike" kern="0" cap="none" spc="-140" normalizeH="0" baseline="0" noProof="0" dirty="0">
                <a:ln>
                  <a:noFill/>
                </a:ln>
                <a:solidFill>
                  <a:schemeClr val="tx1"/>
                </a:solidFill>
                <a:effectLst/>
                <a:uLnTx/>
                <a:uFillTx/>
                <a:latin typeface="+mn-lt"/>
                <a:cs typeface="Tahoma"/>
              </a:rPr>
              <a:t> </a:t>
            </a:r>
            <a:r>
              <a:rPr kumimoji="0" lang="en-US" sz="1600" b="0" i="0" u="none" strike="noStrike" kern="0" cap="none" spc="-70" normalizeH="0" baseline="0" noProof="0" dirty="0">
                <a:ln>
                  <a:noFill/>
                </a:ln>
                <a:solidFill>
                  <a:schemeClr val="tx1"/>
                </a:solidFill>
                <a:effectLst/>
                <a:uLnTx/>
                <a:uFillTx/>
                <a:latin typeface="+mn-lt"/>
                <a:cs typeface="Tahoma"/>
              </a:rPr>
              <a:t>rush</a:t>
            </a:r>
            <a:r>
              <a:rPr kumimoji="0" lang="en-US" sz="1600" b="0" i="0" u="none" strike="noStrike" kern="0" cap="none" spc="-120" normalizeH="0" baseline="0" noProof="0" dirty="0">
                <a:ln>
                  <a:noFill/>
                </a:ln>
                <a:solidFill>
                  <a:schemeClr val="tx1"/>
                </a:solidFill>
                <a:effectLst/>
                <a:uLnTx/>
                <a:uFillTx/>
                <a:latin typeface="+mn-lt"/>
                <a:cs typeface="Tahoma"/>
              </a:rPr>
              <a:t> </a:t>
            </a:r>
            <a:r>
              <a:rPr kumimoji="0" lang="en-US" sz="1600" b="0" i="0" u="none" strike="noStrike" kern="0" cap="none" spc="-10" normalizeH="0" baseline="0" noProof="0" dirty="0">
                <a:ln>
                  <a:noFill/>
                </a:ln>
                <a:solidFill>
                  <a:schemeClr val="tx1"/>
                </a:solidFill>
                <a:effectLst/>
                <a:uLnTx/>
                <a:uFillTx/>
                <a:latin typeface="+mn-lt"/>
                <a:cs typeface="Tahoma"/>
              </a:rPr>
              <a:t>hours.</a:t>
            </a:r>
            <a:endParaRPr kumimoji="0" lang="en-US" sz="1600" b="0" i="0" u="none" strike="noStrike" kern="0" cap="none" spc="0" normalizeH="0" baseline="0" noProof="0" dirty="0">
              <a:ln>
                <a:noFill/>
              </a:ln>
              <a:solidFill>
                <a:schemeClr val="tx1"/>
              </a:solidFill>
              <a:effectLst/>
              <a:uLnTx/>
              <a:uFillTx/>
              <a:latin typeface="+mn-lt"/>
              <a:cs typeface="Tahoma"/>
            </a:endParaRPr>
          </a:p>
          <a:p>
            <a:pPr marL="323215" marR="5080" lvl="0" indent="-311150" defTabSz="914400" eaLnBrk="1" fontAlgn="auto" latinLnBrk="0" hangingPunct="1">
              <a:lnSpc>
                <a:spcPct val="150000"/>
              </a:lnSpc>
              <a:spcBef>
                <a:spcPts val="1405"/>
              </a:spcBef>
              <a:spcAft>
                <a:spcPts val="0"/>
              </a:spcAft>
              <a:buClrTx/>
              <a:buSzPct val="43750"/>
              <a:buFont typeface="Wingdings"/>
              <a:buChar char=""/>
              <a:tabLst>
                <a:tab pos="323215" algn="l"/>
              </a:tabLst>
              <a:defRPr/>
            </a:pPr>
            <a:r>
              <a:rPr kumimoji="0" lang="en-US" sz="1600" b="0" i="0" u="none" strike="noStrike" kern="0" cap="none" spc="-95" normalizeH="0" baseline="0" noProof="0" dirty="0">
                <a:ln>
                  <a:noFill/>
                </a:ln>
                <a:solidFill>
                  <a:schemeClr val="tx1"/>
                </a:solidFill>
                <a:effectLst/>
                <a:uLnTx/>
                <a:uFillTx/>
                <a:latin typeface="+mn-lt"/>
                <a:cs typeface="Tahoma"/>
              </a:rPr>
              <a:t>So,</a:t>
            </a:r>
            <a:r>
              <a:rPr kumimoji="0" lang="en-US" sz="1600" b="0" i="0" u="none" strike="noStrike" kern="0" cap="none" spc="-145" normalizeH="0" baseline="0" noProof="0" dirty="0">
                <a:ln>
                  <a:noFill/>
                </a:ln>
                <a:solidFill>
                  <a:schemeClr val="tx1"/>
                </a:solidFill>
                <a:effectLst/>
                <a:uLnTx/>
                <a:uFillTx/>
                <a:latin typeface="+mn-lt"/>
                <a:cs typeface="Tahoma"/>
              </a:rPr>
              <a:t> </a:t>
            </a:r>
            <a:r>
              <a:rPr kumimoji="0" lang="en-US" sz="1600" b="0" i="0" u="none" strike="noStrike" kern="0" cap="none" spc="-20" normalizeH="0" baseline="0" noProof="0" dirty="0">
                <a:ln>
                  <a:noFill/>
                </a:ln>
                <a:solidFill>
                  <a:schemeClr val="tx1"/>
                </a:solidFill>
                <a:effectLst/>
                <a:uLnTx/>
                <a:uFillTx/>
                <a:latin typeface="+mn-lt"/>
                <a:cs typeface="Tahoma"/>
              </a:rPr>
              <a:t>many</a:t>
            </a:r>
            <a:r>
              <a:rPr kumimoji="0" lang="en-US" sz="1600" b="0" i="0" u="none" strike="noStrike" kern="0" cap="none" spc="-150" normalizeH="0" baseline="0" noProof="0" dirty="0">
                <a:ln>
                  <a:noFill/>
                </a:ln>
                <a:solidFill>
                  <a:schemeClr val="tx1"/>
                </a:solidFill>
                <a:effectLst/>
                <a:uLnTx/>
                <a:uFillTx/>
                <a:latin typeface="+mn-lt"/>
                <a:cs typeface="Tahoma"/>
              </a:rPr>
              <a:t> </a:t>
            </a:r>
            <a:r>
              <a:rPr kumimoji="0" lang="en-US" sz="1600" b="0" i="0" u="none" strike="noStrike" kern="0" cap="none" spc="0" normalizeH="0" baseline="0" noProof="0" dirty="0">
                <a:ln>
                  <a:noFill/>
                </a:ln>
                <a:solidFill>
                  <a:schemeClr val="tx1"/>
                </a:solidFill>
                <a:effectLst/>
                <a:uLnTx/>
                <a:uFillTx/>
                <a:latin typeface="+mn-lt"/>
                <a:cs typeface="Tahoma"/>
              </a:rPr>
              <a:t>parking</a:t>
            </a:r>
            <a:r>
              <a:rPr kumimoji="0" lang="en-US" sz="1600" b="0" i="0" u="none" strike="noStrike" kern="0" cap="none" spc="-140" normalizeH="0" baseline="0" noProof="0" dirty="0">
                <a:ln>
                  <a:noFill/>
                </a:ln>
                <a:solidFill>
                  <a:schemeClr val="tx1"/>
                </a:solidFill>
                <a:effectLst/>
                <a:uLnTx/>
                <a:uFillTx/>
                <a:latin typeface="+mn-lt"/>
                <a:cs typeface="Tahoma"/>
              </a:rPr>
              <a:t> </a:t>
            </a:r>
            <a:r>
              <a:rPr kumimoji="0" lang="en-US" sz="1600" b="0" i="0" u="none" strike="noStrike" kern="0" cap="none" spc="-10" normalizeH="0" baseline="0" noProof="0" dirty="0">
                <a:ln>
                  <a:noFill/>
                </a:ln>
                <a:solidFill>
                  <a:schemeClr val="tx1"/>
                </a:solidFill>
                <a:effectLst/>
                <a:uLnTx/>
                <a:uFillTx/>
                <a:latin typeface="+mn-lt"/>
                <a:cs typeface="Tahoma"/>
              </a:rPr>
              <a:t>management</a:t>
            </a:r>
            <a:r>
              <a:rPr kumimoji="0" lang="en-US" sz="1600" b="0" i="0" u="none" strike="noStrike" kern="0" cap="none" spc="-130" normalizeH="0" baseline="0" noProof="0" dirty="0">
                <a:ln>
                  <a:noFill/>
                </a:ln>
                <a:solidFill>
                  <a:schemeClr val="tx1"/>
                </a:solidFill>
                <a:effectLst/>
                <a:uLnTx/>
                <a:uFillTx/>
                <a:latin typeface="+mn-lt"/>
                <a:cs typeface="Tahoma"/>
              </a:rPr>
              <a:t> </a:t>
            </a:r>
            <a:r>
              <a:rPr kumimoji="0" lang="en-US" sz="1600" b="0" i="0" u="none" strike="noStrike" kern="0" cap="none" spc="-35" normalizeH="0" baseline="0" noProof="0" dirty="0">
                <a:ln>
                  <a:noFill/>
                </a:ln>
                <a:solidFill>
                  <a:schemeClr val="tx1"/>
                </a:solidFill>
                <a:effectLst/>
                <a:uLnTx/>
                <a:uFillTx/>
                <a:latin typeface="+mn-lt"/>
                <a:cs typeface="Tahoma"/>
              </a:rPr>
              <a:t>systems</a:t>
            </a:r>
            <a:r>
              <a:rPr kumimoji="0" lang="en-US" sz="1600" b="0" i="0" u="none" strike="noStrike" kern="0" cap="none" spc="-150" normalizeH="0" baseline="0" noProof="0" dirty="0">
                <a:ln>
                  <a:noFill/>
                </a:ln>
                <a:solidFill>
                  <a:schemeClr val="tx1"/>
                </a:solidFill>
                <a:effectLst/>
                <a:uLnTx/>
                <a:uFillTx/>
                <a:latin typeface="+mn-lt"/>
                <a:cs typeface="Tahoma"/>
              </a:rPr>
              <a:t> </a:t>
            </a:r>
            <a:r>
              <a:rPr kumimoji="0" lang="en-US" sz="1600" b="0" i="0" u="none" strike="noStrike" kern="0" cap="none" spc="-35" normalizeH="0" baseline="0" noProof="0" dirty="0">
                <a:ln>
                  <a:noFill/>
                </a:ln>
                <a:solidFill>
                  <a:schemeClr val="tx1"/>
                </a:solidFill>
                <a:effectLst/>
                <a:uLnTx/>
                <a:uFillTx/>
                <a:latin typeface="+mn-lt"/>
                <a:cs typeface="Tahoma"/>
              </a:rPr>
              <a:t>have</a:t>
            </a:r>
            <a:r>
              <a:rPr kumimoji="0" lang="en-US" sz="1600" b="0" i="0" u="none" strike="noStrike" kern="0" cap="none" spc="-125" normalizeH="0" baseline="0" noProof="0" dirty="0">
                <a:ln>
                  <a:noFill/>
                </a:ln>
                <a:solidFill>
                  <a:schemeClr val="tx1"/>
                </a:solidFill>
                <a:effectLst/>
                <a:uLnTx/>
                <a:uFillTx/>
                <a:latin typeface="+mn-lt"/>
                <a:cs typeface="Tahoma"/>
              </a:rPr>
              <a:t> </a:t>
            </a:r>
            <a:r>
              <a:rPr kumimoji="0" lang="en-US" sz="1600" b="0" i="0" u="none" strike="noStrike" kern="0" cap="none" spc="-50" normalizeH="0" baseline="0" noProof="0" dirty="0">
                <a:ln>
                  <a:noFill/>
                </a:ln>
                <a:solidFill>
                  <a:schemeClr val="tx1"/>
                </a:solidFill>
                <a:effectLst/>
                <a:uLnTx/>
                <a:uFillTx/>
                <a:latin typeface="+mn-lt"/>
                <a:cs typeface="Tahoma"/>
              </a:rPr>
              <a:t>been</a:t>
            </a:r>
            <a:r>
              <a:rPr kumimoji="0" lang="en-US" sz="1600" b="0" i="0" u="none" strike="noStrike" kern="0" cap="none" spc="-140" normalizeH="0" baseline="0" noProof="0" dirty="0">
                <a:ln>
                  <a:noFill/>
                </a:ln>
                <a:solidFill>
                  <a:schemeClr val="tx1"/>
                </a:solidFill>
                <a:effectLst/>
                <a:uLnTx/>
                <a:uFillTx/>
                <a:latin typeface="+mn-lt"/>
                <a:cs typeface="Tahoma"/>
              </a:rPr>
              <a:t> </a:t>
            </a:r>
            <a:r>
              <a:rPr kumimoji="0" lang="en-US" sz="1600" b="0" i="0" u="none" strike="noStrike" kern="0" cap="none" spc="-25" normalizeH="0" baseline="0" noProof="0" dirty="0">
                <a:ln>
                  <a:noFill/>
                </a:ln>
                <a:solidFill>
                  <a:schemeClr val="tx1"/>
                </a:solidFill>
                <a:effectLst/>
                <a:uLnTx/>
                <a:uFillTx/>
                <a:latin typeface="+mn-lt"/>
                <a:cs typeface="Tahoma"/>
              </a:rPr>
              <a:t>deployed</a:t>
            </a:r>
            <a:r>
              <a:rPr kumimoji="0" lang="en-US" sz="1600" b="0" i="0" u="none" strike="noStrike" kern="0" cap="none" spc="-160" normalizeH="0" baseline="0" noProof="0" dirty="0">
                <a:ln>
                  <a:noFill/>
                </a:ln>
                <a:solidFill>
                  <a:schemeClr val="tx1"/>
                </a:solidFill>
                <a:effectLst/>
                <a:uLnTx/>
                <a:uFillTx/>
                <a:latin typeface="+mn-lt"/>
                <a:cs typeface="Tahoma"/>
              </a:rPr>
              <a:t> </a:t>
            </a:r>
            <a:r>
              <a:rPr kumimoji="0" lang="en-US" sz="1600" b="0" i="0" u="none" strike="noStrike" kern="0" cap="none" spc="0" normalizeH="0" baseline="0" noProof="0" dirty="0">
                <a:ln>
                  <a:noFill/>
                </a:ln>
                <a:solidFill>
                  <a:schemeClr val="tx1"/>
                </a:solidFill>
                <a:effectLst/>
                <a:uLnTx/>
                <a:uFillTx/>
                <a:latin typeface="+mn-lt"/>
                <a:cs typeface="Tahoma"/>
              </a:rPr>
              <a:t>in</a:t>
            </a:r>
            <a:r>
              <a:rPr kumimoji="0" lang="en-US" sz="1600" b="0" i="0" u="none" strike="noStrike" kern="0" cap="none" spc="-140" normalizeH="0" baseline="0" noProof="0" dirty="0">
                <a:ln>
                  <a:noFill/>
                </a:ln>
                <a:solidFill>
                  <a:schemeClr val="tx1"/>
                </a:solidFill>
                <a:effectLst/>
                <a:uLnTx/>
                <a:uFillTx/>
                <a:latin typeface="+mn-lt"/>
                <a:cs typeface="Tahoma"/>
              </a:rPr>
              <a:t> </a:t>
            </a:r>
            <a:r>
              <a:rPr kumimoji="0" lang="en-US" sz="1600" b="0" i="0" u="none" strike="noStrike" kern="0" cap="none" spc="-10" normalizeH="0" baseline="0" noProof="0" dirty="0">
                <a:ln>
                  <a:noFill/>
                </a:ln>
                <a:solidFill>
                  <a:schemeClr val="tx1"/>
                </a:solidFill>
                <a:effectLst/>
                <a:uLnTx/>
                <a:uFillTx/>
                <a:latin typeface="+mn-lt"/>
                <a:cs typeface="Tahoma"/>
              </a:rPr>
              <a:t>order </a:t>
            </a:r>
            <a:r>
              <a:rPr kumimoji="0" lang="en-US" sz="1600" b="0" i="0" u="none" strike="noStrike" kern="0" cap="none" spc="0" normalizeH="0" baseline="0" noProof="0" dirty="0">
                <a:ln>
                  <a:noFill/>
                </a:ln>
                <a:solidFill>
                  <a:schemeClr val="tx1"/>
                </a:solidFill>
                <a:effectLst/>
                <a:uLnTx/>
                <a:uFillTx/>
                <a:latin typeface="+mn-lt"/>
                <a:cs typeface="Tahoma"/>
              </a:rPr>
              <a:t>to</a:t>
            </a:r>
            <a:r>
              <a:rPr kumimoji="0" lang="en-US" sz="1600" b="0" i="0" u="none" strike="noStrike" kern="0" cap="none" spc="-120" normalizeH="0" baseline="0" noProof="0" dirty="0">
                <a:ln>
                  <a:noFill/>
                </a:ln>
                <a:solidFill>
                  <a:schemeClr val="tx1"/>
                </a:solidFill>
                <a:effectLst/>
                <a:uLnTx/>
                <a:uFillTx/>
                <a:latin typeface="+mn-lt"/>
                <a:cs typeface="Tahoma"/>
              </a:rPr>
              <a:t> </a:t>
            </a:r>
            <a:r>
              <a:rPr kumimoji="0" lang="en-US" sz="1600" b="0" i="0" u="none" strike="noStrike" kern="0" cap="none" spc="-50" normalizeH="0" baseline="0" noProof="0" dirty="0">
                <a:ln>
                  <a:noFill/>
                </a:ln>
                <a:solidFill>
                  <a:schemeClr val="tx1"/>
                </a:solidFill>
                <a:effectLst/>
                <a:uLnTx/>
                <a:uFillTx/>
                <a:latin typeface="+mn-lt"/>
                <a:cs typeface="Tahoma"/>
              </a:rPr>
              <a:t>reduce</a:t>
            </a:r>
            <a:r>
              <a:rPr kumimoji="0" lang="en-US" sz="1600" b="0" i="0" u="none" strike="noStrike" kern="0" cap="none" spc="-130" normalizeH="0" baseline="0" noProof="0" dirty="0">
                <a:ln>
                  <a:noFill/>
                </a:ln>
                <a:solidFill>
                  <a:schemeClr val="tx1"/>
                </a:solidFill>
                <a:effectLst/>
                <a:uLnTx/>
                <a:uFillTx/>
                <a:latin typeface="+mn-lt"/>
                <a:cs typeface="Tahoma"/>
              </a:rPr>
              <a:t> </a:t>
            </a:r>
            <a:r>
              <a:rPr kumimoji="0" lang="en-US" sz="1600" b="0" i="0" u="none" strike="noStrike" kern="0" cap="none" spc="-55" normalizeH="0" baseline="0" noProof="0" dirty="0">
                <a:ln>
                  <a:noFill/>
                </a:ln>
                <a:solidFill>
                  <a:schemeClr val="tx1"/>
                </a:solidFill>
                <a:effectLst/>
                <a:uLnTx/>
                <a:uFillTx/>
                <a:latin typeface="+mn-lt"/>
                <a:cs typeface="Tahoma"/>
              </a:rPr>
              <a:t>such</a:t>
            </a:r>
            <a:r>
              <a:rPr kumimoji="0" lang="en-US" sz="1600" b="0" i="0" u="none" strike="noStrike" kern="0" cap="none" spc="-120" normalizeH="0" baseline="0" noProof="0" dirty="0">
                <a:ln>
                  <a:noFill/>
                </a:ln>
                <a:solidFill>
                  <a:schemeClr val="tx1"/>
                </a:solidFill>
                <a:effectLst/>
                <a:uLnTx/>
                <a:uFillTx/>
                <a:latin typeface="+mn-lt"/>
                <a:cs typeface="Tahoma"/>
              </a:rPr>
              <a:t> </a:t>
            </a:r>
            <a:r>
              <a:rPr kumimoji="0" lang="en-US" sz="1600" b="0" i="0" u="none" strike="noStrike" kern="0" cap="none" spc="0" normalizeH="0" baseline="0" noProof="0" dirty="0">
                <a:ln>
                  <a:noFill/>
                </a:ln>
                <a:solidFill>
                  <a:schemeClr val="tx1"/>
                </a:solidFill>
                <a:effectLst/>
                <a:uLnTx/>
                <a:uFillTx/>
                <a:latin typeface="+mn-lt"/>
                <a:cs typeface="Tahoma"/>
              </a:rPr>
              <a:t>traffic</a:t>
            </a:r>
            <a:r>
              <a:rPr kumimoji="0" lang="en-US" sz="1600" b="0" i="0" u="none" strike="noStrike" kern="0" cap="none" spc="-114" normalizeH="0" baseline="0" noProof="0" dirty="0">
                <a:ln>
                  <a:noFill/>
                </a:ln>
                <a:solidFill>
                  <a:schemeClr val="tx1"/>
                </a:solidFill>
                <a:effectLst/>
                <a:uLnTx/>
                <a:uFillTx/>
                <a:latin typeface="+mn-lt"/>
                <a:cs typeface="Tahoma"/>
              </a:rPr>
              <a:t> </a:t>
            </a:r>
            <a:r>
              <a:rPr kumimoji="0" lang="en-US" sz="1600" b="0" i="0" u="none" strike="noStrike" kern="0" cap="none" spc="-35" normalizeH="0" baseline="0" noProof="0" dirty="0">
                <a:ln>
                  <a:noFill/>
                </a:ln>
                <a:solidFill>
                  <a:schemeClr val="tx1"/>
                </a:solidFill>
                <a:effectLst/>
                <a:uLnTx/>
                <a:uFillTx/>
                <a:latin typeface="+mn-lt"/>
                <a:cs typeface="Tahoma"/>
              </a:rPr>
              <a:t>congestion</a:t>
            </a:r>
            <a:r>
              <a:rPr kumimoji="0" lang="en-US" sz="1600" b="0" i="0" u="none" strike="noStrike" kern="0" cap="none" spc="-114" normalizeH="0" baseline="0" noProof="0" dirty="0">
                <a:ln>
                  <a:noFill/>
                </a:ln>
                <a:solidFill>
                  <a:schemeClr val="tx1"/>
                </a:solidFill>
                <a:effectLst/>
                <a:uLnTx/>
                <a:uFillTx/>
                <a:latin typeface="+mn-lt"/>
                <a:cs typeface="Tahoma"/>
              </a:rPr>
              <a:t> </a:t>
            </a:r>
            <a:r>
              <a:rPr kumimoji="0" lang="en-US" sz="1600" b="0" i="0" u="none" strike="noStrike" kern="0" cap="none" spc="0" normalizeH="0" baseline="0" noProof="0" dirty="0">
                <a:ln>
                  <a:noFill/>
                </a:ln>
                <a:solidFill>
                  <a:schemeClr val="tx1"/>
                </a:solidFill>
                <a:effectLst/>
                <a:uLnTx/>
                <a:uFillTx/>
                <a:latin typeface="+mn-lt"/>
                <a:cs typeface="Tahoma"/>
              </a:rPr>
              <a:t>and</a:t>
            </a:r>
            <a:r>
              <a:rPr kumimoji="0" lang="en-US" sz="1600" b="0" i="0" u="none" strike="noStrike" kern="0" cap="none" spc="-120" normalizeH="0" baseline="0" noProof="0" dirty="0">
                <a:ln>
                  <a:noFill/>
                </a:ln>
                <a:solidFill>
                  <a:schemeClr val="tx1"/>
                </a:solidFill>
                <a:effectLst/>
                <a:uLnTx/>
                <a:uFillTx/>
                <a:latin typeface="+mn-lt"/>
                <a:cs typeface="Tahoma"/>
              </a:rPr>
              <a:t> </a:t>
            </a:r>
            <a:r>
              <a:rPr kumimoji="0" lang="en-US" sz="1600" b="0" i="0" u="none" strike="noStrike" kern="0" cap="none" spc="-35" normalizeH="0" baseline="0" noProof="0" dirty="0">
                <a:ln>
                  <a:noFill/>
                </a:ln>
                <a:solidFill>
                  <a:schemeClr val="tx1"/>
                </a:solidFill>
                <a:effectLst/>
                <a:uLnTx/>
                <a:uFillTx/>
                <a:latin typeface="+mn-lt"/>
                <a:cs typeface="Tahoma"/>
              </a:rPr>
              <a:t>improve</a:t>
            </a:r>
            <a:r>
              <a:rPr kumimoji="0" lang="en-US" sz="1600" b="0" i="0" u="none" strike="noStrike" kern="0" cap="none" spc="-120" normalizeH="0" baseline="0" noProof="0" dirty="0">
                <a:ln>
                  <a:noFill/>
                </a:ln>
                <a:solidFill>
                  <a:schemeClr val="tx1"/>
                </a:solidFill>
                <a:effectLst/>
                <a:uLnTx/>
                <a:uFillTx/>
                <a:latin typeface="+mn-lt"/>
                <a:cs typeface="Tahoma"/>
              </a:rPr>
              <a:t> </a:t>
            </a:r>
            <a:r>
              <a:rPr kumimoji="0" lang="en-US" sz="1600" b="0" i="0" u="none" strike="noStrike" kern="0" cap="none" spc="-30" normalizeH="0" baseline="0" noProof="0" dirty="0">
                <a:ln>
                  <a:noFill/>
                </a:ln>
                <a:solidFill>
                  <a:schemeClr val="tx1"/>
                </a:solidFill>
                <a:effectLst/>
                <a:uLnTx/>
                <a:uFillTx/>
                <a:latin typeface="+mn-lt"/>
                <a:cs typeface="Tahoma"/>
              </a:rPr>
              <a:t>the</a:t>
            </a:r>
            <a:r>
              <a:rPr kumimoji="0" lang="en-US" sz="1600" b="0" i="0" u="none" strike="noStrike" kern="0" cap="none" spc="-114" normalizeH="0" baseline="0" noProof="0" dirty="0">
                <a:ln>
                  <a:noFill/>
                </a:ln>
                <a:solidFill>
                  <a:schemeClr val="tx1"/>
                </a:solidFill>
                <a:effectLst/>
                <a:uLnTx/>
                <a:uFillTx/>
                <a:latin typeface="+mn-lt"/>
                <a:cs typeface="Tahoma"/>
              </a:rPr>
              <a:t> </a:t>
            </a:r>
            <a:r>
              <a:rPr kumimoji="0" lang="en-US" sz="1600" b="0" i="0" u="none" strike="noStrike" kern="0" cap="none" spc="-50" normalizeH="0" baseline="0" noProof="0" dirty="0">
                <a:ln>
                  <a:noFill/>
                </a:ln>
                <a:solidFill>
                  <a:schemeClr val="tx1"/>
                </a:solidFill>
                <a:effectLst/>
                <a:uLnTx/>
                <a:uFillTx/>
                <a:latin typeface="+mn-lt"/>
                <a:cs typeface="Tahoma"/>
              </a:rPr>
              <a:t>convenience</a:t>
            </a:r>
            <a:r>
              <a:rPr kumimoji="0" lang="en-US" sz="1600" b="0" i="0" u="none" strike="noStrike" kern="0" cap="none" spc="-125" normalizeH="0" baseline="0" noProof="0" dirty="0">
                <a:ln>
                  <a:noFill/>
                </a:ln>
                <a:solidFill>
                  <a:schemeClr val="tx1"/>
                </a:solidFill>
                <a:effectLst/>
                <a:uLnTx/>
                <a:uFillTx/>
                <a:latin typeface="+mn-lt"/>
                <a:cs typeface="Tahoma"/>
              </a:rPr>
              <a:t> </a:t>
            </a:r>
            <a:r>
              <a:rPr kumimoji="0" lang="en-US" sz="1600" b="0" i="0" u="none" strike="noStrike" kern="0" cap="none" spc="-25" normalizeH="0" baseline="0" noProof="0" dirty="0">
                <a:ln>
                  <a:noFill/>
                </a:ln>
                <a:solidFill>
                  <a:schemeClr val="tx1"/>
                </a:solidFill>
                <a:effectLst/>
                <a:uLnTx/>
                <a:uFillTx/>
                <a:latin typeface="+mn-lt"/>
                <a:cs typeface="Tahoma"/>
              </a:rPr>
              <a:t>of vehicle</a:t>
            </a:r>
            <a:r>
              <a:rPr kumimoji="0" lang="en-US" sz="1600" b="0" i="0" u="none" strike="noStrike" kern="0" cap="none" spc="-150" normalizeH="0" baseline="0" noProof="0" dirty="0">
                <a:ln>
                  <a:noFill/>
                </a:ln>
                <a:solidFill>
                  <a:schemeClr val="tx1"/>
                </a:solidFill>
                <a:effectLst/>
                <a:uLnTx/>
                <a:uFillTx/>
                <a:latin typeface="+mn-lt"/>
                <a:cs typeface="Tahoma"/>
              </a:rPr>
              <a:t> </a:t>
            </a:r>
            <a:r>
              <a:rPr kumimoji="0" lang="en-US" sz="1600" b="0" i="0" u="none" strike="noStrike" kern="0" cap="none" spc="-10" normalizeH="0" baseline="0" noProof="0" dirty="0">
                <a:ln>
                  <a:noFill/>
                </a:ln>
                <a:solidFill>
                  <a:schemeClr val="tx1"/>
                </a:solidFill>
                <a:effectLst/>
                <a:uLnTx/>
                <a:uFillTx/>
                <a:latin typeface="+mn-lt"/>
                <a:cs typeface="Tahoma"/>
              </a:rPr>
              <a:t>drivers.</a:t>
            </a:r>
            <a:endParaRPr kumimoji="0" lang="en-US" sz="1600" b="0" i="0" u="none" strike="noStrike" kern="0" cap="none" spc="0" normalizeH="0" baseline="0" noProof="0" dirty="0">
              <a:ln>
                <a:noFill/>
              </a:ln>
              <a:solidFill>
                <a:schemeClr val="tx1"/>
              </a:solidFill>
              <a:effectLst/>
              <a:uLnTx/>
              <a:uFillTx/>
              <a:latin typeface="+mn-lt"/>
              <a:cs typeface="Tahoma"/>
            </a:endParaRPr>
          </a:p>
        </p:txBody>
      </p:sp>
      <p:grpSp>
        <p:nvGrpSpPr>
          <p:cNvPr id="40" name="object 10">
            <a:extLst>
              <a:ext uri="{FF2B5EF4-FFF2-40B4-BE49-F238E27FC236}">
                <a16:creationId xmlns:a16="http://schemas.microsoft.com/office/drawing/2014/main" id="{7315E428-8661-3C1C-B3F9-E3D15D7C0EAD}"/>
              </a:ext>
            </a:extLst>
          </p:cNvPr>
          <p:cNvGrpSpPr/>
          <p:nvPr/>
        </p:nvGrpSpPr>
        <p:grpSpPr>
          <a:xfrm>
            <a:off x="5229576" y="1159252"/>
            <a:ext cx="716280" cy="488315"/>
            <a:chOff x="6908551" y="1023498"/>
            <a:chExt cx="716280" cy="488315"/>
          </a:xfrm>
        </p:grpSpPr>
        <p:pic>
          <p:nvPicPr>
            <p:cNvPr id="41" name="object 11">
              <a:extLst>
                <a:ext uri="{FF2B5EF4-FFF2-40B4-BE49-F238E27FC236}">
                  <a16:creationId xmlns:a16="http://schemas.microsoft.com/office/drawing/2014/main" id="{9EC05D90-41A1-74E2-145C-B8B8E992A3AB}"/>
                </a:ext>
              </a:extLst>
            </p:cNvPr>
            <p:cNvPicPr/>
            <p:nvPr/>
          </p:nvPicPr>
          <p:blipFill>
            <a:blip r:embed="rId4" cstate="print"/>
            <a:stretch>
              <a:fillRect/>
            </a:stretch>
          </p:blipFill>
          <p:spPr>
            <a:xfrm>
              <a:off x="6965056" y="1023498"/>
              <a:ext cx="94174" cy="94225"/>
            </a:xfrm>
            <a:prstGeom prst="rect">
              <a:avLst/>
            </a:prstGeom>
          </p:spPr>
        </p:pic>
        <p:sp>
          <p:nvSpPr>
            <p:cNvPr id="42" name="object 12">
              <a:extLst>
                <a:ext uri="{FF2B5EF4-FFF2-40B4-BE49-F238E27FC236}">
                  <a16:creationId xmlns:a16="http://schemas.microsoft.com/office/drawing/2014/main" id="{67F90B3E-0960-1C66-2AF8-7DC32C501FA8}"/>
                </a:ext>
              </a:extLst>
            </p:cNvPr>
            <p:cNvSpPr/>
            <p:nvPr/>
          </p:nvSpPr>
          <p:spPr>
            <a:xfrm>
              <a:off x="6965715" y="1130161"/>
              <a:ext cx="211454" cy="374650"/>
            </a:xfrm>
            <a:custGeom>
              <a:avLst/>
              <a:gdLst/>
              <a:ahLst/>
              <a:cxnLst/>
              <a:rect l="l" t="t" r="r" b="b"/>
              <a:pathLst>
                <a:path w="211454" h="374650">
                  <a:moveTo>
                    <a:pt x="54346" y="290"/>
                  </a:moveTo>
                  <a:lnTo>
                    <a:pt x="11748" y="16189"/>
                  </a:lnTo>
                  <a:lnTo>
                    <a:pt x="0" y="48526"/>
                  </a:lnTo>
                  <a:lnTo>
                    <a:pt x="0" y="183646"/>
                  </a:lnTo>
                  <a:lnTo>
                    <a:pt x="28757" y="227057"/>
                  </a:lnTo>
                  <a:lnTo>
                    <a:pt x="150019" y="230759"/>
                  </a:lnTo>
                  <a:lnTo>
                    <a:pt x="150019" y="350614"/>
                  </a:lnTo>
                  <a:lnTo>
                    <a:pt x="151869" y="359784"/>
                  </a:lnTo>
                  <a:lnTo>
                    <a:pt x="156914" y="367271"/>
                  </a:lnTo>
                  <a:lnTo>
                    <a:pt x="164398" y="372319"/>
                  </a:lnTo>
                  <a:lnTo>
                    <a:pt x="173563" y="374170"/>
                  </a:lnTo>
                  <a:lnTo>
                    <a:pt x="182727" y="372319"/>
                  </a:lnTo>
                  <a:lnTo>
                    <a:pt x="190211" y="367271"/>
                  </a:lnTo>
                  <a:lnTo>
                    <a:pt x="195256" y="359784"/>
                  </a:lnTo>
                  <a:lnTo>
                    <a:pt x="197106" y="350614"/>
                  </a:lnTo>
                  <a:lnTo>
                    <a:pt x="197106" y="206920"/>
                  </a:lnTo>
                  <a:lnTo>
                    <a:pt x="93514" y="183363"/>
                  </a:lnTo>
                  <a:lnTo>
                    <a:pt x="93514" y="83672"/>
                  </a:lnTo>
                  <a:lnTo>
                    <a:pt x="107829" y="94320"/>
                  </a:lnTo>
                  <a:lnTo>
                    <a:pt x="111886" y="97248"/>
                  </a:lnTo>
                  <a:lnTo>
                    <a:pt x="116760" y="98835"/>
                  </a:lnTo>
                  <a:lnTo>
                    <a:pt x="187688" y="98842"/>
                  </a:lnTo>
                  <a:lnTo>
                    <a:pt x="196853" y="96991"/>
                  </a:lnTo>
                  <a:lnTo>
                    <a:pt x="204337" y="91943"/>
                  </a:lnTo>
                  <a:lnTo>
                    <a:pt x="209382" y="84456"/>
                  </a:lnTo>
                  <a:lnTo>
                    <a:pt x="211232" y="75286"/>
                  </a:lnTo>
                  <a:lnTo>
                    <a:pt x="209382" y="66116"/>
                  </a:lnTo>
                  <a:lnTo>
                    <a:pt x="204337" y="58629"/>
                  </a:lnTo>
                  <a:lnTo>
                    <a:pt x="196853" y="53581"/>
                  </a:lnTo>
                  <a:lnTo>
                    <a:pt x="187688" y="51730"/>
                  </a:lnTo>
                  <a:lnTo>
                    <a:pt x="129489" y="51730"/>
                  </a:lnTo>
                  <a:lnTo>
                    <a:pt x="84662" y="18845"/>
                  </a:lnTo>
                  <a:lnTo>
                    <a:pt x="76208" y="9968"/>
                  </a:lnTo>
                  <a:lnTo>
                    <a:pt x="65910" y="3698"/>
                  </a:lnTo>
                  <a:lnTo>
                    <a:pt x="54346" y="290"/>
                  </a:lnTo>
                  <a:close/>
                </a:path>
              </a:pathLst>
            </a:custGeom>
            <a:solidFill>
              <a:srgbClr val="000000"/>
            </a:solidFill>
          </p:spPr>
          <p:txBody>
            <a:bodyPr wrap="square" lIns="0" tIns="0" rIns="0" bIns="0" rtlCol="0"/>
            <a:lstStyle/>
            <a:p>
              <a:endParaRPr/>
            </a:p>
          </p:txBody>
        </p:sp>
        <p:pic>
          <p:nvPicPr>
            <p:cNvPr id="43" name="object 13">
              <a:extLst>
                <a:ext uri="{FF2B5EF4-FFF2-40B4-BE49-F238E27FC236}">
                  <a16:creationId xmlns:a16="http://schemas.microsoft.com/office/drawing/2014/main" id="{B41CC75C-FFF0-F431-21D7-E8DDD7727642}"/>
                </a:ext>
              </a:extLst>
            </p:cNvPr>
            <p:cNvPicPr/>
            <p:nvPr/>
          </p:nvPicPr>
          <p:blipFill>
            <a:blip r:embed="rId4" cstate="print"/>
            <a:stretch>
              <a:fillRect/>
            </a:stretch>
          </p:blipFill>
          <p:spPr>
            <a:xfrm>
              <a:off x="7473596" y="1023498"/>
              <a:ext cx="94174" cy="94225"/>
            </a:xfrm>
            <a:prstGeom prst="rect">
              <a:avLst/>
            </a:prstGeom>
          </p:spPr>
        </p:pic>
        <p:sp>
          <p:nvSpPr>
            <p:cNvPr id="44" name="object 14">
              <a:extLst>
                <a:ext uri="{FF2B5EF4-FFF2-40B4-BE49-F238E27FC236}">
                  <a16:creationId xmlns:a16="http://schemas.microsoft.com/office/drawing/2014/main" id="{75F8C946-97FD-DC41-CB73-A9BC4BB8EC8F}"/>
                </a:ext>
              </a:extLst>
            </p:cNvPr>
            <p:cNvSpPr/>
            <p:nvPr/>
          </p:nvSpPr>
          <p:spPr>
            <a:xfrm>
              <a:off x="6908545" y="1129702"/>
              <a:ext cx="716280" cy="382270"/>
            </a:xfrm>
            <a:custGeom>
              <a:avLst/>
              <a:gdLst/>
              <a:ahLst/>
              <a:cxnLst/>
              <a:rect l="l" t="t" r="r" b="b"/>
              <a:pathLst>
                <a:path w="716279" h="382269">
                  <a:moveTo>
                    <a:pt x="188353" y="268909"/>
                  </a:moveTo>
                  <a:lnTo>
                    <a:pt x="37668" y="250063"/>
                  </a:lnTo>
                  <a:lnTo>
                    <a:pt x="37668" y="61620"/>
                  </a:lnTo>
                  <a:lnTo>
                    <a:pt x="36195" y="54279"/>
                  </a:lnTo>
                  <a:lnTo>
                    <a:pt x="32156" y="48298"/>
                  </a:lnTo>
                  <a:lnTo>
                    <a:pt x="26162" y="44259"/>
                  </a:lnTo>
                  <a:lnTo>
                    <a:pt x="18834" y="42773"/>
                  </a:lnTo>
                  <a:lnTo>
                    <a:pt x="11506" y="44259"/>
                  </a:lnTo>
                  <a:lnTo>
                    <a:pt x="5511" y="48298"/>
                  </a:lnTo>
                  <a:lnTo>
                    <a:pt x="1473" y="54279"/>
                  </a:lnTo>
                  <a:lnTo>
                    <a:pt x="0" y="61620"/>
                  </a:lnTo>
                  <a:lnTo>
                    <a:pt x="0" y="268909"/>
                  </a:lnTo>
                  <a:lnTo>
                    <a:pt x="1485" y="276250"/>
                  </a:lnTo>
                  <a:lnTo>
                    <a:pt x="5511" y="282244"/>
                  </a:lnTo>
                  <a:lnTo>
                    <a:pt x="11506" y="286283"/>
                  </a:lnTo>
                  <a:lnTo>
                    <a:pt x="18834" y="287756"/>
                  </a:lnTo>
                  <a:lnTo>
                    <a:pt x="75336" y="287756"/>
                  </a:lnTo>
                  <a:lnTo>
                    <a:pt x="75336" y="344297"/>
                  </a:lnTo>
                  <a:lnTo>
                    <a:pt x="37668" y="344297"/>
                  </a:lnTo>
                  <a:lnTo>
                    <a:pt x="37668" y="381990"/>
                  </a:lnTo>
                  <a:lnTo>
                    <a:pt x="150672" y="381990"/>
                  </a:lnTo>
                  <a:lnTo>
                    <a:pt x="150672" y="344297"/>
                  </a:lnTo>
                  <a:lnTo>
                    <a:pt x="113004" y="344297"/>
                  </a:lnTo>
                  <a:lnTo>
                    <a:pt x="113004" y="287756"/>
                  </a:lnTo>
                  <a:lnTo>
                    <a:pt x="169519" y="287756"/>
                  </a:lnTo>
                  <a:lnTo>
                    <a:pt x="176847" y="286283"/>
                  </a:lnTo>
                  <a:lnTo>
                    <a:pt x="182829" y="282244"/>
                  </a:lnTo>
                  <a:lnTo>
                    <a:pt x="186867" y="276250"/>
                  </a:lnTo>
                  <a:lnTo>
                    <a:pt x="188353" y="268909"/>
                  </a:lnTo>
                  <a:close/>
                </a:path>
                <a:path w="716279" h="382269">
                  <a:moveTo>
                    <a:pt x="536790" y="136994"/>
                  </a:moveTo>
                  <a:lnTo>
                    <a:pt x="535317" y="129667"/>
                  </a:lnTo>
                  <a:lnTo>
                    <a:pt x="531279" y="123672"/>
                  </a:lnTo>
                  <a:lnTo>
                    <a:pt x="525284" y="119634"/>
                  </a:lnTo>
                  <a:lnTo>
                    <a:pt x="517956" y="118148"/>
                  </a:lnTo>
                  <a:lnTo>
                    <a:pt x="197764" y="118148"/>
                  </a:lnTo>
                  <a:lnTo>
                    <a:pt x="190436" y="119634"/>
                  </a:lnTo>
                  <a:lnTo>
                    <a:pt x="184442" y="123672"/>
                  </a:lnTo>
                  <a:lnTo>
                    <a:pt x="180416" y="129667"/>
                  </a:lnTo>
                  <a:lnTo>
                    <a:pt x="178930" y="136994"/>
                  </a:lnTo>
                  <a:lnTo>
                    <a:pt x="180416" y="144335"/>
                  </a:lnTo>
                  <a:lnTo>
                    <a:pt x="184442" y="150329"/>
                  </a:lnTo>
                  <a:lnTo>
                    <a:pt x="190436" y="154368"/>
                  </a:lnTo>
                  <a:lnTo>
                    <a:pt x="197764" y="155841"/>
                  </a:lnTo>
                  <a:lnTo>
                    <a:pt x="339026" y="155841"/>
                  </a:lnTo>
                  <a:lnTo>
                    <a:pt x="339026" y="344297"/>
                  </a:lnTo>
                  <a:lnTo>
                    <a:pt x="282524" y="344297"/>
                  </a:lnTo>
                  <a:lnTo>
                    <a:pt x="282524" y="381990"/>
                  </a:lnTo>
                  <a:lnTo>
                    <a:pt x="433197" y="381990"/>
                  </a:lnTo>
                  <a:lnTo>
                    <a:pt x="433197" y="344297"/>
                  </a:lnTo>
                  <a:lnTo>
                    <a:pt x="376694" y="344297"/>
                  </a:lnTo>
                  <a:lnTo>
                    <a:pt x="376694" y="155841"/>
                  </a:lnTo>
                  <a:lnTo>
                    <a:pt x="517956" y="155841"/>
                  </a:lnTo>
                  <a:lnTo>
                    <a:pt x="525284" y="154368"/>
                  </a:lnTo>
                  <a:lnTo>
                    <a:pt x="531279" y="150329"/>
                  </a:lnTo>
                  <a:lnTo>
                    <a:pt x="535317" y="144335"/>
                  </a:lnTo>
                  <a:lnTo>
                    <a:pt x="536790" y="136994"/>
                  </a:lnTo>
                  <a:close/>
                </a:path>
                <a:path w="716279" h="382269">
                  <a:moveTo>
                    <a:pt x="658368" y="48526"/>
                  </a:moveTo>
                  <a:lnTo>
                    <a:pt x="655421" y="31038"/>
                  </a:lnTo>
                  <a:lnTo>
                    <a:pt x="646684" y="16243"/>
                  </a:lnTo>
                  <a:lnTo>
                    <a:pt x="633323" y="5448"/>
                  </a:lnTo>
                  <a:lnTo>
                    <a:pt x="616458" y="0"/>
                  </a:lnTo>
                  <a:lnTo>
                    <a:pt x="604215" y="279"/>
                  </a:lnTo>
                  <a:lnTo>
                    <a:pt x="592645" y="3695"/>
                  </a:lnTo>
                  <a:lnTo>
                    <a:pt x="582345" y="9956"/>
                  </a:lnTo>
                  <a:lnTo>
                    <a:pt x="573900" y="18834"/>
                  </a:lnTo>
                  <a:lnTo>
                    <a:pt x="529069" y="52197"/>
                  </a:lnTo>
                  <a:lnTo>
                    <a:pt x="470865" y="52197"/>
                  </a:lnTo>
                  <a:lnTo>
                    <a:pt x="461708" y="54051"/>
                  </a:lnTo>
                  <a:lnTo>
                    <a:pt x="454228" y="59093"/>
                  </a:lnTo>
                  <a:lnTo>
                    <a:pt x="449173" y="66586"/>
                  </a:lnTo>
                  <a:lnTo>
                    <a:pt x="447332" y="75755"/>
                  </a:lnTo>
                  <a:lnTo>
                    <a:pt x="449173" y="84924"/>
                  </a:lnTo>
                  <a:lnTo>
                    <a:pt x="454228" y="92405"/>
                  </a:lnTo>
                  <a:lnTo>
                    <a:pt x="461708" y="97459"/>
                  </a:lnTo>
                  <a:lnTo>
                    <a:pt x="470865" y="99314"/>
                  </a:lnTo>
                  <a:lnTo>
                    <a:pt x="541794" y="99301"/>
                  </a:lnTo>
                  <a:lnTo>
                    <a:pt x="546671" y="97713"/>
                  </a:lnTo>
                  <a:lnTo>
                    <a:pt x="565048" y="84137"/>
                  </a:lnTo>
                  <a:lnTo>
                    <a:pt x="565048" y="184111"/>
                  </a:lnTo>
                  <a:lnTo>
                    <a:pt x="485279" y="184111"/>
                  </a:lnTo>
                  <a:lnTo>
                    <a:pt x="476110" y="185966"/>
                  </a:lnTo>
                  <a:lnTo>
                    <a:pt x="468630" y="191008"/>
                  </a:lnTo>
                  <a:lnTo>
                    <a:pt x="463588" y="198501"/>
                  </a:lnTo>
                  <a:lnTo>
                    <a:pt x="461733" y="207670"/>
                  </a:lnTo>
                  <a:lnTo>
                    <a:pt x="461733" y="351078"/>
                  </a:lnTo>
                  <a:lnTo>
                    <a:pt x="463588" y="360248"/>
                  </a:lnTo>
                  <a:lnTo>
                    <a:pt x="468630" y="367741"/>
                  </a:lnTo>
                  <a:lnTo>
                    <a:pt x="476110" y="372783"/>
                  </a:lnTo>
                  <a:lnTo>
                    <a:pt x="485279" y="374637"/>
                  </a:lnTo>
                  <a:lnTo>
                    <a:pt x="494449" y="372783"/>
                  </a:lnTo>
                  <a:lnTo>
                    <a:pt x="501929" y="367741"/>
                  </a:lnTo>
                  <a:lnTo>
                    <a:pt x="506971" y="360248"/>
                  </a:lnTo>
                  <a:lnTo>
                    <a:pt x="508825" y="351078"/>
                  </a:lnTo>
                  <a:lnTo>
                    <a:pt x="508825" y="231228"/>
                  </a:lnTo>
                  <a:lnTo>
                    <a:pt x="611289" y="231228"/>
                  </a:lnTo>
                  <a:lnTo>
                    <a:pt x="629615" y="227520"/>
                  </a:lnTo>
                  <a:lnTo>
                    <a:pt x="644575" y="217424"/>
                  </a:lnTo>
                  <a:lnTo>
                    <a:pt x="654672" y="202450"/>
                  </a:lnTo>
                  <a:lnTo>
                    <a:pt x="658368" y="184111"/>
                  </a:lnTo>
                  <a:lnTo>
                    <a:pt x="658368" y="48526"/>
                  </a:lnTo>
                  <a:close/>
                </a:path>
                <a:path w="716279" h="382269">
                  <a:moveTo>
                    <a:pt x="715721" y="66332"/>
                  </a:moveTo>
                  <a:lnTo>
                    <a:pt x="714248" y="58991"/>
                  </a:lnTo>
                  <a:lnTo>
                    <a:pt x="710222" y="53009"/>
                  </a:lnTo>
                  <a:lnTo>
                    <a:pt x="704240" y="48971"/>
                  </a:lnTo>
                  <a:lnTo>
                    <a:pt x="696887" y="47485"/>
                  </a:lnTo>
                  <a:lnTo>
                    <a:pt x="689546" y="48971"/>
                  </a:lnTo>
                  <a:lnTo>
                    <a:pt x="683552" y="53009"/>
                  </a:lnTo>
                  <a:lnTo>
                    <a:pt x="679526" y="58991"/>
                  </a:lnTo>
                  <a:lnTo>
                    <a:pt x="678053" y="66332"/>
                  </a:lnTo>
                  <a:lnTo>
                    <a:pt x="678053" y="250075"/>
                  </a:lnTo>
                  <a:lnTo>
                    <a:pt x="546214" y="250075"/>
                  </a:lnTo>
                  <a:lnTo>
                    <a:pt x="538873" y="251548"/>
                  </a:lnTo>
                  <a:lnTo>
                    <a:pt x="532892" y="255587"/>
                  </a:lnTo>
                  <a:lnTo>
                    <a:pt x="528853" y="261581"/>
                  </a:lnTo>
                  <a:lnTo>
                    <a:pt x="527380" y="268909"/>
                  </a:lnTo>
                  <a:lnTo>
                    <a:pt x="528853" y="276250"/>
                  </a:lnTo>
                  <a:lnTo>
                    <a:pt x="532892" y="282244"/>
                  </a:lnTo>
                  <a:lnTo>
                    <a:pt x="538873" y="286283"/>
                  </a:lnTo>
                  <a:lnTo>
                    <a:pt x="546214" y="287756"/>
                  </a:lnTo>
                  <a:lnTo>
                    <a:pt x="602716" y="287756"/>
                  </a:lnTo>
                  <a:lnTo>
                    <a:pt x="602716" y="344297"/>
                  </a:lnTo>
                  <a:lnTo>
                    <a:pt x="565048" y="344297"/>
                  </a:lnTo>
                  <a:lnTo>
                    <a:pt x="565048" y="381990"/>
                  </a:lnTo>
                  <a:lnTo>
                    <a:pt x="678053" y="381990"/>
                  </a:lnTo>
                  <a:lnTo>
                    <a:pt x="678053" y="344297"/>
                  </a:lnTo>
                  <a:lnTo>
                    <a:pt x="640384" y="344297"/>
                  </a:lnTo>
                  <a:lnTo>
                    <a:pt x="640384" y="287756"/>
                  </a:lnTo>
                  <a:lnTo>
                    <a:pt x="696887" y="287756"/>
                  </a:lnTo>
                  <a:lnTo>
                    <a:pt x="704240" y="286283"/>
                  </a:lnTo>
                  <a:lnTo>
                    <a:pt x="710222" y="282244"/>
                  </a:lnTo>
                  <a:lnTo>
                    <a:pt x="714248" y="276250"/>
                  </a:lnTo>
                  <a:lnTo>
                    <a:pt x="715721" y="268909"/>
                  </a:lnTo>
                  <a:lnTo>
                    <a:pt x="715721" y="66332"/>
                  </a:lnTo>
                  <a:close/>
                </a:path>
              </a:pathLst>
            </a:custGeom>
            <a:solidFill>
              <a:srgbClr val="000000"/>
            </a:solidFill>
          </p:spPr>
          <p:txBody>
            <a:bodyPr wrap="square" lIns="0" tIns="0" rIns="0" bIns="0" rtlCol="0"/>
            <a:lstStyle/>
            <a:p>
              <a:endParaRPr/>
            </a:p>
          </p:txBody>
        </p:sp>
      </p:grpSp>
    </p:spTree>
    <p:extLst>
      <p:ext uri="{BB962C8B-B14F-4D97-AF65-F5344CB8AC3E}">
        <p14:creationId xmlns:p14="http://schemas.microsoft.com/office/powerpoint/2010/main" val="28960229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63" name="Google Shape;63;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64" name="Google Shape;64;p14"/>
          <p:cNvPicPr preferRelativeResize="0"/>
          <p:nvPr/>
        </p:nvPicPr>
        <p:blipFill rotWithShape="1">
          <a:blip r:embed="rId3">
            <a:alphaModFix/>
          </a:blip>
          <a:srcRect/>
          <a:stretch/>
        </p:blipFill>
        <p:spPr>
          <a:xfrm>
            <a:off x="0" y="0"/>
            <a:ext cx="9144003" cy="5143500"/>
          </a:xfrm>
          <a:prstGeom prst="rect">
            <a:avLst/>
          </a:prstGeom>
          <a:noFill/>
          <a:ln>
            <a:noFill/>
          </a:ln>
        </p:spPr>
      </p:pic>
      <p:sp>
        <p:nvSpPr>
          <p:cNvPr id="65" name="Google Shape;65;p14"/>
          <p:cNvSpPr txBox="1"/>
          <p:nvPr/>
        </p:nvSpPr>
        <p:spPr>
          <a:xfrm>
            <a:off x="3731012" y="1142113"/>
            <a:ext cx="1828273" cy="5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chemeClr val="dk2"/>
                </a:solidFill>
              </a:rPr>
              <a:t>Short Solution</a:t>
            </a:r>
            <a:endParaRPr sz="1800" dirty="0">
              <a:solidFill>
                <a:schemeClr val="dk2"/>
              </a:solidFill>
            </a:endParaRPr>
          </a:p>
        </p:txBody>
      </p:sp>
      <p:sp>
        <p:nvSpPr>
          <p:cNvPr id="3" name="TextBox 2">
            <a:extLst>
              <a:ext uri="{FF2B5EF4-FFF2-40B4-BE49-F238E27FC236}">
                <a16:creationId xmlns:a16="http://schemas.microsoft.com/office/drawing/2014/main" id="{E84B9560-5554-4244-48E6-547D530DDA93}"/>
              </a:ext>
            </a:extLst>
          </p:cNvPr>
          <p:cNvSpPr txBox="1"/>
          <p:nvPr/>
        </p:nvSpPr>
        <p:spPr>
          <a:xfrm>
            <a:off x="458007" y="1890123"/>
            <a:ext cx="8374285" cy="2027286"/>
          </a:xfrm>
          <a:prstGeom prst="rect">
            <a:avLst/>
          </a:prstGeom>
          <a:noFill/>
        </p:spPr>
        <p:txBody>
          <a:bodyPr wrap="square">
            <a:spAutoFit/>
          </a:bodyPr>
          <a:lstStyle/>
          <a:p>
            <a:pPr marL="323215" indent="-310515">
              <a:lnSpc>
                <a:spcPct val="150000"/>
              </a:lnSpc>
              <a:spcBef>
                <a:spcPts val="1545"/>
              </a:spcBef>
              <a:buSzPct val="43750"/>
              <a:buFont typeface="Wingdings"/>
              <a:buChar char=""/>
              <a:tabLst>
                <a:tab pos="323215" algn="l"/>
              </a:tabLst>
            </a:pPr>
            <a:r>
              <a:rPr lang="en-US" spc="-65" dirty="0">
                <a:solidFill>
                  <a:schemeClr val="tx1"/>
                </a:solidFill>
                <a:latin typeface="+mn-lt"/>
                <a:cs typeface="Tahoma"/>
              </a:rPr>
              <a:t>Currently,</a:t>
            </a:r>
            <a:r>
              <a:rPr lang="en-US" spc="-135" dirty="0">
                <a:solidFill>
                  <a:schemeClr val="tx1"/>
                </a:solidFill>
                <a:latin typeface="+mn-lt"/>
                <a:cs typeface="Tahoma"/>
              </a:rPr>
              <a:t> </a:t>
            </a:r>
            <a:r>
              <a:rPr lang="en-US" dirty="0">
                <a:solidFill>
                  <a:schemeClr val="tx1"/>
                </a:solidFill>
                <a:latin typeface="+mn-lt"/>
                <a:cs typeface="Tahoma"/>
              </a:rPr>
              <a:t>most</a:t>
            </a:r>
            <a:r>
              <a:rPr lang="en-US" spc="-185" dirty="0">
                <a:solidFill>
                  <a:schemeClr val="tx1"/>
                </a:solidFill>
                <a:latin typeface="+mn-lt"/>
                <a:cs typeface="Tahoma"/>
              </a:rPr>
              <a:t> </a:t>
            </a:r>
            <a:r>
              <a:rPr lang="en-US" dirty="0">
                <a:solidFill>
                  <a:schemeClr val="tx1"/>
                </a:solidFill>
                <a:latin typeface="+mn-lt"/>
                <a:cs typeface="Tahoma"/>
              </a:rPr>
              <a:t>of</a:t>
            </a:r>
            <a:r>
              <a:rPr lang="en-US" spc="-140" dirty="0">
                <a:solidFill>
                  <a:schemeClr val="tx1"/>
                </a:solidFill>
                <a:latin typeface="+mn-lt"/>
                <a:cs typeface="Tahoma"/>
              </a:rPr>
              <a:t> </a:t>
            </a:r>
            <a:r>
              <a:rPr lang="en-US" spc="-20" dirty="0">
                <a:solidFill>
                  <a:schemeClr val="tx1"/>
                </a:solidFill>
                <a:latin typeface="+mn-lt"/>
                <a:cs typeface="Tahoma"/>
              </a:rPr>
              <a:t>the</a:t>
            </a:r>
            <a:r>
              <a:rPr lang="en-US" spc="-135" dirty="0">
                <a:solidFill>
                  <a:schemeClr val="tx1"/>
                </a:solidFill>
                <a:latin typeface="+mn-lt"/>
                <a:cs typeface="Tahoma"/>
              </a:rPr>
              <a:t> </a:t>
            </a:r>
            <a:r>
              <a:rPr lang="en-US" spc="-20" dirty="0">
                <a:solidFill>
                  <a:schemeClr val="tx1"/>
                </a:solidFill>
                <a:latin typeface="+mn-lt"/>
                <a:cs typeface="Tahoma"/>
              </a:rPr>
              <a:t>existing</a:t>
            </a:r>
            <a:r>
              <a:rPr lang="en-US" spc="-135" dirty="0">
                <a:solidFill>
                  <a:schemeClr val="tx1"/>
                </a:solidFill>
                <a:latin typeface="+mn-lt"/>
                <a:cs typeface="Tahoma"/>
              </a:rPr>
              <a:t> </a:t>
            </a:r>
            <a:r>
              <a:rPr lang="en-US" dirty="0">
                <a:solidFill>
                  <a:schemeClr val="tx1"/>
                </a:solidFill>
                <a:latin typeface="+mn-lt"/>
                <a:cs typeface="Tahoma"/>
              </a:rPr>
              <a:t>car</a:t>
            </a:r>
            <a:r>
              <a:rPr lang="en-US" spc="-140" dirty="0">
                <a:solidFill>
                  <a:schemeClr val="tx1"/>
                </a:solidFill>
                <a:latin typeface="+mn-lt"/>
                <a:cs typeface="Tahoma"/>
              </a:rPr>
              <a:t> </a:t>
            </a:r>
            <a:r>
              <a:rPr lang="en-US" dirty="0">
                <a:solidFill>
                  <a:schemeClr val="tx1"/>
                </a:solidFill>
                <a:latin typeface="+mn-lt"/>
                <a:cs typeface="Tahoma"/>
              </a:rPr>
              <a:t>parking</a:t>
            </a:r>
            <a:r>
              <a:rPr lang="en-US" spc="-130" dirty="0">
                <a:solidFill>
                  <a:schemeClr val="tx1"/>
                </a:solidFill>
                <a:latin typeface="+mn-lt"/>
                <a:cs typeface="Tahoma"/>
              </a:rPr>
              <a:t> </a:t>
            </a:r>
            <a:r>
              <a:rPr lang="en-US" spc="-40" dirty="0">
                <a:solidFill>
                  <a:schemeClr val="tx1"/>
                </a:solidFill>
                <a:latin typeface="+mn-lt"/>
                <a:cs typeface="Tahoma"/>
              </a:rPr>
              <a:t>system</a:t>
            </a:r>
            <a:r>
              <a:rPr lang="en-US" spc="-145" dirty="0">
                <a:solidFill>
                  <a:schemeClr val="tx1"/>
                </a:solidFill>
                <a:latin typeface="+mn-lt"/>
                <a:cs typeface="Tahoma"/>
              </a:rPr>
              <a:t> </a:t>
            </a:r>
            <a:r>
              <a:rPr lang="en-US" dirty="0">
                <a:solidFill>
                  <a:schemeClr val="tx1"/>
                </a:solidFill>
                <a:latin typeface="+mn-lt"/>
                <a:cs typeface="Tahoma"/>
              </a:rPr>
              <a:t>are</a:t>
            </a:r>
            <a:r>
              <a:rPr lang="en-US" spc="-125" dirty="0">
                <a:solidFill>
                  <a:schemeClr val="tx1"/>
                </a:solidFill>
                <a:latin typeface="+mn-lt"/>
                <a:cs typeface="Tahoma"/>
              </a:rPr>
              <a:t> </a:t>
            </a:r>
            <a:r>
              <a:rPr lang="en-US" dirty="0">
                <a:solidFill>
                  <a:schemeClr val="tx1"/>
                </a:solidFill>
                <a:latin typeface="+mn-lt"/>
                <a:cs typeface="Tahoma"/>
              </a:rPr>
              <a:t>manually</a:t>
            </a:r>
            <a:r>
              <a:rPr lang="en-US" spc="-140" dirty="0">
                <a:solidFill>
                  <a:schemeClr val="tx1"/>
                </a:solidFill>
                <a:latin typeface="+mn-lt"/>
                <a:cs typeface="Tahoma"/>
              </a:rPr>
              <a:t> </a:t>
            </a:r>
            <a:r>
              <a:rPr lang="en-US" spc="-10" dirty="0">
                <a:solidFill>
                  <a:schemeClr val="tx1"/>
                </a:solidFill>
                <a:latin typeface="+mn-lt"/>
                <a:cs typeface="Tahoma"/>
              </a:rPr>
              <a:t>managed </a:t>
            </a:r>
            <a:r>
              <a:rPr lang="en-US" dirty="0">
                <a:solidFill>
                  <a:schemeClr val="tx1"/>
                </a:solidFill>
                <a:latin typeface="+mn-lt"/>
                <a:cs typeface="Tahoma"/>
              </a:rPr>
              <a:t>and</a:t>
            </a:r>
            <a:r>
              <a:rPr lang="en-US" spc="-60" dirty="0">
                <a:solidFill>
                  <a:schemeClr val="tx1"/>
                </a:solidFill>
                <a:latin typeface="+mn-lt"/>
                <a:cs typeface="Tahoma"/>
              </a:rPr>
              <a:t> </a:t>
            </a:r>
            <a:r>
              <a:rPr lang="en-US" spc="75" dirty="0">
                <a:solidFill>
                  <a:schemeClr val="tx1"/>
                </a:solidFill>
                <a:latin typeface="+mn-lt"/>
                <a:cs typeface="Tahoma"/>
              </a:rPr>
              <a:t>a</a:t>
            </a:r>
            <a:r>
              <a:rPr lang="en-US" spc="-50" dirty="0">
                <a:solidFill>
                  <a:schemeClr val="tx1"/>
                </a:solidFill>
                <a:latin typeface="+mn-lt"/>
                <a:cs typeface="Tahoma"/>
              </a:rPr>
              <a:t> </a:t>
            </a:r>
            <a:r>
              <a:rPr lang="en-US" dirty="0">
                <a:solidFill>
                  <a:schemeClr val="tx1"/>
                </a:solidFill>
                <a:latin typeface="+mn-lt"/>
                <a:cs typeface="Tahoma"/>
              </a:rPr>
              <a:t>little</a:t>
            </a:r>
            <a:r>
              <a:rPr lang="en-US" spc="-60" dirty="0">
                <a:solidFill>
                  <a:schemeClr val="tx1"/>
                </a:solidFill>
                <a:latin typeface="+mn-lt"/>
                <a:cs typeface="Tahoma"/>
              </a:rPr>
              <a:t> </a:t>
            </a:r>
            <a:r>
              <a:rPr lang="en-US" spc="-10" dirty="0">
                <a:solidFill>
                  <a:schemeClr val="tx1"/>
                </a:solidFill>
                <a:latin typeface="+mn-lt"/>
                <a:cs typeface="Tahoma"/>
              </a:rPr>
              <a:t>inefficient.</a:t>
            </a:r>
            <a:endParaRPr lang="en-US" dirty="0">
              <a:solidFill>
                <a:schemeClr val="tx1"/>
              </a:solidFill>
              <a:latin typeface="+mn-lt"/>
              <a:cs typeface="Tahoma"/>
            </a:endParaRPr>
          </a:p>
          <a:p>
            <a:pPr marL="323215" marR="180975" indent="-311150">
              <a:lnSpc>
                <a:spcPct val="150000"/>
              </a:lnSpc>
              <a:spcBef>
                <a:spcPts val="1400"/>
              </a:spcBef>
              <a:buSzPct val="43750"/>
              <a:buFont typeface="Wingdings"/>
              <a:buChar char=""/>
              <a:tabLst>
                <a:tab pos="323215" algn="l"/>
              </a:tabLst>
            </a:pPr>
            <a:r>
              <a:rPr lang="en-US" spc="-165" dirty="0">
                <a:solidFill>
                  <a:schemeClr val="tx1"/>
                </a:solidFill>
                <a:latin typeface="+mn-lt"/>
                <a:cs typeface="Tahoma"/>
              </a:rPr>
              <a:t>In</a:t>
            </a:r>
            <a:r>
              <a:rPr lang="en-US" spc="-120" dirty="0">
                <a:solidFill>
                  <a:schemeClr val="tx1"/>
                </a:solidFill>
                <a:latin typeface="+mn-lt"/>
                <a:cs typeface="Tahoma"/>
              </a:rPr>
              <a:t> </a:t>
            </a:r>
            <a:r>
              <a:rPr lang="en-US" dirty="0">
                <a:solidFill>
                  <a:schemeClr val="tx1"/>
                </a:solidFill>
                <a:latin typeface="+mn-lt"/>
                <a:cs typeface="Tahoma"/>
              </a:rPr>
              <a:t>Urban</a:t>
            </a:r>
            <a:r>
              <a:rPr lang="en-US" spc="-135" dirty="0">
                <a:solidFill>
                  <a:schemeClr val="tx1"/>
                </a:solidFill>
                <a:latin typeface="+mn-lt"/>
                <a:cs typeface="Tahoma"/>
              </a:rPr>
              <a:t> </a:t>
            </a:r>
            <a:r>
              <a:rPr lang="en-US" spc="-20" dirty="0">
                <a:solidFill>
                  <a:schemeClr val="tx1"/>
                </a:solidFill>
                <a:latin typeface="+mn-lt"/>
                <a:cs typeface="Tahoma"/>
              </a:rPr>
              <a:t>areas,</a:t>
            </a:r>
            <a:r>
              <a:rPr lang="en-US" spc="-114" dirty="0">
                <a:solidFill>
                  <a:schemeClr val="tx1"/>
                </a:solidFill>
                <a:latin typeface="+mn-lt"/>
                <a:cs typeface="Tahoma"/>
              </a:rPr>
              <a:t> </a:t>
            </a:r>
            <a:r>
              <a:rPr lang="en-US" spc="-60" dirty="0">
                <a:solidFill>
                  <a:schemeClr val="tx1"/>
                </a:solidFill>
                <a:latin typeface="+mn-lt"/>
                <a:cs typeface="Tahoma"/>
              </a:rPr>
              <a:t>where</a:t>
            </a:r>
            <a:r>
              <a:rPr lang="en-US" spc="-130" dirty="0">
                <a:solidFill>
                  <a:schemeClr val="tx1"/>
                </a:solidFill>
                <a:latin typeface="+mn-lt"/>
                <a:cs typeface="Tahoma"/>
              </a:rPr>
              <a:t> </a:t>
            </a:r>
            <a:r>
              <a:rPr lang="en-US" spc="-40" dirty="0">
                <a:solidFill>
                  <a:schemeClr val="tx1"/>
                </a:solidFill>
                <a:latin typeface="+mn-lt"/>
                <a:cs typeface="Tahoma"/>
              </a:rPr>
              <a:t>number</a:t>
            </a:r>
            <a:r>
              <a:rPr lang="en-US" spc="-130" dirty="0">
                <a:solidFill>
                  <a:schemeClr val="tx1"/>
                </a:solidFill>
                <a:latin typeface="+mn-lt"/>
                <a:cs typeface="Tahoma"/>
              </a:rPr>
              <a:t> </a:t>
            </a:r>
            <a:r>
              <a:rPr lang="en-US" dirty="0">
                <a:solidFill>
                  <a:schemeClr val="tx1"/>
                </a:solidFill>
                <a:latin typeface="+mn-lt"/>
                <a:cs typeface="Tahoma"/>
              </a:rPr>
              <a:t>of</a:t>
            </a:r>
            <a:r>
              <a:rPr lang="en-US" spc="-145" dirty="0">
                <a:solidFill>
                  <a:schemeClr val="tx1"/>
                </a:solidFill>
                <a:latin typeface="+mn-lt"/>
                <a:cs typeface="Tahoma"/>
              </a:rPr>
              <a:t> </a:t>
            </a:r>
            <a:r>
              <a:rPr lang="en-US" spc="-30" dirty="0">
                <a:solidFill>
                  <a:schemeClr val="tx1"/>
                </a:solidFill>
                <a:latin typeface="+mn-lt"/>
                <a:cs typeface="Tahoma"/>
              </a:rPr>
              <a:t>vehicles</a:t>
            </a:r>
            <a:r>
              <a:rPr lang="en-US" spc="-125" dirty="0">
                <a:solidFill>
                  <a:schemeClr val="tx1"/>
                </a:solidFill>
                <a:latin typeface="+mn-lt"/>
                <a:cs typeface="Tahoma"/>
              </a:rPr>
              <a:t> </a:t>
            </a:r>
            <a:r>
              <a:rPr lang="en-US" dirty="0">
                <a:solidFill>
                  <a:schemeClr val="tx1"/>
                </a:solidFill>
                <a:latin typeface="+mn-lt"/>
                <a:cs typeface="Tahoma"/>
              </a:rPr>
              <a:t>is</a:t>
            </a:r>
            <a:r>
              <a:rPr lang="en-US" spc="-130" dirty="0">
                <a:solidFill>
                  <a:schemeClr val="tx1"/>
                </a:solidFill>
                <a:latin typeface="+mn-lt"/>
                <a:cs typeface="Tahoma"/>
              </a:rPr>
              <a:t> </a:t>
            </a:r>
            <a:r>
              <a:rPr lang="en-US" spc="-40" dirty="0">
                <a:solidFill>
                  <a:schemeClr val="tx1"/>
                </a:solidFill>
                <a:latin typeface="+mn-lt"/>
                <a:cs typeface="Tahoma"/>
              </a:rPr>
              <a:t>higher</a:t>
            </a:r>
            <a:r>
              <a:rPr lang="en-US" spc="-110" dirty="0">
                <a:solidFill>
                  <a:schemeClr val="tx1"/>
                </a:solidFill>
                <a:latin typeface="+mn-lt"/>
                <a:cs typeface="Tahoma"/>
              </a:rPr>
              <a:t> </a:t>
            </a:r>
            <a:r>
              <a:rPr lang="en-US" dirty="0">
                <a:solidFill>
                  <a:schemeClr val="tx1"/>
                </a:solidFill>
                <a:latin typeface="+mn-lt"/>
                <a:cs typeface="Tahoma"/>
              </a:rPr>
              <a:t>as</a:t>
            </a:r>
            <a:r>
              <a:rPr lang="en-US" spc="-130" dirty="0">
                <a:solidFill>
                  <a:schemeClr val="tx1"/>
                </a:solidFill>
                <a:latin typeface="+mn-lt"/>
                <a:cs typeface="Tahoma"/>
              </a:rPr>
              <a:t> </a:t>
            </a:r>
            <a:r>
              <a:rPr lang="en-US" spc="-10" dirty="0">
                <a:solidFill>
                  <a:schemeClr val="tx1"/>
                </a:solidFill>
                <a:latin typeface="+mn-lt"/>
                <a:cs typeface="Tahoma"/>
              </a:rPr>
              <a:t>compared</a:t>
            </a:r>
            <a:r>
              <a:rPr lang="en-US" spc="-145" dirty="0">
                <a:solidFill>
                  <a:schemeClr val="tx1"/>
                </a:solidFill>
                <a:latin typeface="+mn-lt"/>
                <a:cs typeface="Tahoma"/>
              </a:rPr>
              <a:t> </a:t>
            </a:r>
            <a:r>
              <a:rPr lang="en-US" dirty="0">
                <a:solidFill>
                  <a:schemeClr val="tx1"/>
                </a:solidFill>
                <a:latin typeface="+mn-lt"/>
                <a:cs typeface="Tahoma"/>
              </a:rPr>
              <a:t>to</a:t>
            </a:r>
            <a:r>
              <a:rPr lang="en-US" spc="-130" dirty="0">
                <a:solidFill>
                  <a:schemeClr val="tx1"/>
                </a:solidFill>
                <a:latin typeface="+mn-lt"/>
                <a:cs typeface="Tahoma"/>
              </a:rPr>
              <a:t> </a:t>
            </a:r>
            <a:r>
              <a:rPr lang="en-US" spc="-25" dirty="0">
                <a:solidFill>
                  <a:schemeClr val="tx1"/>
                </a:solidFill>
                <a:latin typeface="+mn-lt"/>
                <a:cs typeface="Tahoma"/>
              </a:rPr>
              <a:t>the </a:t>
            </a:r>
            <a:r>
              <a:rPr lang="en-US" dirty="0">
                <a:solidFill>
                  <a:schemeClr val="tx1"/>
                </a:solidFill>
                <a:latin typeface="+mn-lt"/>
                <a:cs typeface="Tahoma"/>
              </a:rPr>
              <a:t>availability</a:t>
            </a:r>
            <a:r>
              <a:rPr lang="en-US" spc="-90" dirty="0">
                <a:solidFill>
                  <a:schemeClr val="tx1"/>
                </a:solidFill>
                <a:latin typeface="+mn-lt"/>
                <a:cs typeface="Tahoma"/>
              </a:rPr>
              <a:t> </a:t>
            </a:r>
            <a:r>
              <a:rPr lang="en-US" dirty="0">
                <a:solidFill>
                  <a:schemeClr val="tx1"/>
                </a:solidFill>
                <a:latin typeface="+mn-lt"/>
                <a:cs typeface="Tahoma"/>
              </a:rPr>
              <a:t>of</a:t>
            </a:r>
            <a:r>
              <a:rPr lang="en-US" spc="-120" dirty="0">
                <a:solidFill>
                  <a:schemeClr val="tx1"/>
                </a:solidFill>
                <a:latin typeface="+mn-lt"/>
                <a:cs typeface="Tahoma"/>
              </a:rPr>
              <a:t> </a:t>
            </a:r>
            <a:r>
              <a:rPr lang="en-US" dirty="0">
                <a:solidFill>
                  <a:schemeClr val="tx1"/>
                </a:solidFill>
                <a:latin typeface="+mn-lt"/>
                <a:cs typeface="Tahoma"/>
              </a:rPr>
              <a:t>parking</a:t>
            </a:r>
            <a:r>
              <a:rPr lang="en-US" spc="-105" dirty="0">
                <a:solidFill>
                  <a:schemeClr val="tx1"/>
                </a:solidFill>
                <a:latin typeface="+mn-lt"/>
                <a:cs typeface="Tahoma"/>
              </a:rPr>
              <a:t> </a:t>
            </a:r>
            <a:r>
              <a:rPr lang="en-US" spc="-10" dirty="0">
                <a:solidFill>
                  <a:schemeClr val="tx1"/>
                </a:solidFill>
                <a:latin typeface="+mn-lt"/>
                <a:cs typeface="Tahoma"/>
              </a:rPr>
              <a:t>spaces,</a:t>
            </a:r>
            <a:r>
              <a:rPr lang="en-US" spc="-114" dirty="0">
                <a:solidFill>
                  <a:schemeClr val="tx1"/>
                </a:solidFill>
                <a:latin typeface="+mn-lt"/>
                <a:cs typeface="Tahoma"/>
              </a:rPr>
              <a:t> </a:t>
            </a:r>
            <a:r>
              <a:rPr lang="en-US" spc="75" dirty="0">
                <a:solidFill>
                  <a:schemeClr val="tx1"/>
                </a:solidFill>
                <a:latin typeface="+mn-lt"/>
                <a:cs typeface="Tahoma"/>
              </a:rPr>
              <a:t>a</a:t>
            </a:r>
            <a:r>
              <a:rPr lang="en-US" spc="-90" dirty="0">
                <a:solidFill>
                  <a:schemeClr val="tx1"/>
                </a:solidFill>
                <a:latin typeface="+mn-lt"/>
                <a:cs typeface="Tahoma"/>
              </a:rPr>
              <a:t> </a:t>
            </a:r>
            <a:r>
              <a:rPr lang="en-US" dirty="0">
                <a:solidFill>
                  <a:schemeClr val="tx1"/>
                </a:solidFill>
                <a:latin typeface="+mn-lt"/>
                <a:cs typeface="Tahoma"/>
              </a:rPr>
              <a:t>lot</a:t>
            </a:r>
            <a:r>
              <a:rPr lang="en-US" spc="-114" dirty="0">
                <a:solidFill>
                  <a:schemeClr val="tx1"/>
                </a:solidFill>
                <a:latin typeface="+mn-lt"/>
                <a:cs typeface="Tahoma"/>
              </a:rPr>
              <a:t> </a:t>
            </a:r>
            <a:r>
              <a:rPr lang="en-US" dirty="0">
                <a:solidFill>
                  <a:schemeClr val="tx1"/>
                </a:solidFill>
                <a:latin typeface="+mn-lt"/>
                <a:cs typeface="Tahoma"/>
              </a:rPr>
              <a:t>of</a:t>
            </a:r>
            <a:r>
              <a:rPr lang="en-US" spc="-120" dirty="0">
                <a:solidFill>
                  <a:schemeClr val="tx1"/>
                </a:solidFill>
                <a:latin typeface="+mn-lt"/>
                <a:cs typeface="Tahoma"/>
              </a:rPr>
              <a:t> </a:t>
            </a:r>
            <a:r>
              <a:rPr lang="en-US" dirty="0">
                <a:solidFill>
                  <a:schemeClr val="tx1"/>
                </a:solidFill>
                <a:latin typeface="+mn-lt"/>
                <a:cs typeface="Tahoma"/>
              </a:rPr>
              <a:t>time</a:t>
            </a:r>
            <a:r>
              <a:rPr lang="en-US" spc="-100" dirty="0">
                <a:solidFill>
                  <a:schemeClr val="tx1"/>
                </a:solidFill>
                <a:latin typeface="+mn-lt"/>
                <a:cs typeface="Tahoma"/>
              </a:rPr>
              <a:t> </a:t>
            </a:r>
            <a:r>
              <a:rPr lang="en-US" spc="-10" dirty="0">
                <a:solidFill>
                  <a:schemeClr val="tx1"/>
                </a:solidFill>
                <a:latin typeface="+mn-lt"/>
                <a:cs typeface="Tahoma"/>
              </a:rPr>
              <a:t>being</a:t>
            </a:r>
            <a:r>
              <a:rPr lang="en-US" spc="-100" dirty="0">
                <a:solidFill>
                  <a:schemeClr val="tx1"/>
                </a:solidFill>
                <a:latin typeface="+mn-lt"/>
                <a:cs typeface="Tahoma"/>
              </a:rPr>
              <a:t> </a:t>
            </a:r>
            <a:r>
              <a:rPr lang="en-US" dirty="0">
                <a:solidFill>
                  <a:schemeClr val="tx1"/>
                </a:solidFill>
                <a:latin typeface="+mn-lt"/>
                <a:cs typeface="Tahoma"/>
              </a:rPr>
              <a:t>wasted</a:t>
            </a:r>
            <a:r>
              <a:rPr lang="en-US" spc="-105" dirty="0">
                <a:solidFill>
                  <a:schemeClr val="tx1"/>
                </a:solidFill>
                <a:latin typeface="+mn-lt"/>
                <a:cs typeface="Tahoma"/>
              </a:rPr>
              <a:t> </a:t>
            </a:r>
            <a:r>
              <a:rPr lang="en-US" dirty="0">
                <a:solidFill>
                  <a:schemeClr val="tx1"/>
                </a:solidFill>
                <a:latin typeface="+mn-lt"/>
                <a:cs typeface="Tahoma"/>
              </a:rPr>
              <a:t>in</a:t>
            </a:r>
            <a:r>
              <a:rPr lang="en-US" spc="-85" dirty="0">
                <a:solidFill>
                  <a:schemeClr val="tx1"/>
                </a:solidFill>
                <a:latin typeface="+mn-lt"/>
                <a:cs typeface="Tahoma"/>
              </a:rPr>
              <a:t> </a:t>
            </a:r>
            <a:r>
              <a:rPr lang="en-US" spc="-30" dirty="0">
                <a:solidFill>
                  <a:schemeClr val="tx1"/>
                </a:solidFill>
                <a:latin typeface="+mn-lt"/>
                <a:cs typeface="Tahoma"/>
              </a:rPr>
              <a:t>searching</a:t>
            </a:r>
            <a:r>
              <a:rPr lang="en-US" spc="-105" dirty="0">
                <a:solidFill>
                  <a:schemeClr val="tx1"/>
                </a:solidFill>
                <a:latin typeface="+mn-lt"/>
                <a:cs typeface="Tahoma"/>
              </a:rPr>
              <a:t> </a:t>
            </a:r>
            <a:r>
              <a:rPr lang="en-US" spc="-25" dirty="0">
                <a:solidFill>
                  <a:schemeClr val="tx1"/>
                </a:solidFill>
                <a:latin typeface="+mn-lt"/>
                <a:cs typeface="Tahoma"/>
              </a:rPr>
              <a:t>for </a:t>
            </a:r>
            <a:r>
              <a:rPr lang="en-US" dirty="0">
                <a:solidFill>
                  <a:schemeClr val="tx1"/>
                </a:solidFill>
                <a:latin typeface="+mn-lt"/>
                <a:cs typeface="Tahoma"/>
              </a:rPr>
              <a:t>parking</a:t>
            </a:r>
            <a:r>
              <a:rPr lang="en-US" spc="-165" dirty="0">
                <a:solidFill>
                  <a:schemeClr val="tx1"/>
                </a:solidFill>
                <a:latin typeface="+mn-lt"/>
                <a:cs typeface="Tahoma"/>
              </a:rPr>
              <a:t> </a:t>
            </a:r>
            <a:r>
              <a:rPr lang="en-US" spc="-10" dirty="0">
                <a:solidFill>
                  <a:schemeClr val="tx1"/>
                </a:solidFill>
                <a:latin typeface="+mn-lt"/>
                <a:cs typeface="Tahoma"/>
              </a:rPr>
              <a:t>locations.</a:t>
            </a:r>
            <a:endParaRPr lang="en-US" dirty="0">
              <a:solidFill>
                <a:schemeClr val="tx1"/>
              </a:solidFill>
              <a:latin typeface="+mn-lt"/>
              <a:cs typeface="Tahoma"/>
            </a:endParaRPr>
          </a:p>
          <a:p>
            <a:pPr marL="323215" marR="180975" indent="-311150">
              <a:lnSpc>
                <a:spcPct val="150000"/>
              </a:lnSpc>
              <a:spcBef>
                <a:spcPts val="1400"/>
              </a:spcBef>
              <a:buSzPct val="43750"/>
              <a:buFont typeface="Wingdings"/>
              <a:buChar char=""/>
              <a:tabLst>
                <a:tab pos="323215" algn="l"/>
              </a:tabLst>
            </a:pPr>
            <a:r>
              <a:rPr lang="en-US" spc="-40" dirty="0">
                <a:solidFill>
                  <a:schemeClr val="tx1"/>
                </a:solidFill>
                <a:latin typeface="+mn-lt"/>
                <a:cs typeface="Tahoma"/>
              </a:rPr>
              <a:t>Hence</a:t>
            </a:r>
            <a:r>
              <a:rPr lang="en-US" spc="-110" dirty="0">
                <a:solidFill>
                  <a:schemeClr val="tx1"/>
                </a:solidFill>
                <a:latin typeface="+mn-lt"/>
                <a:cs typeface="Tahoma"/>
              </a:rPr>
              <a:t> </a:t>
            </a:r>
            <a:r>
              <a:rPr lang="en-US" spc="-25" dirty="0">
                <a:solidFill>
                  <a:schemeClr val="tx1"/>
                </a:solidFill>
                <a:latin typeface="+mn-lt"/>
                <a:cs typeface="Tahoma"/>
              </a:rPr>
              <a:t>online</a:t>
            </a:r>
            <a:r>
              <a:rPr lang="en-US" spc="-110" dirty="0">
                <a:solidFill>
                  <a:schemeClr val="tx1"/>
                </a:solidFill>
                <a:latin typeface="+mn-lt"/>
                <a:cs typeface="Tahoma"/>
              </a:rPr>
              <a:t> </a:t>
            </a:r>
            <a:r>
              <a:rPr lang="en-US" spc="-20" dirty="0">
                <a:solidFill>
                  <a:schemeClr val="tx1"/>
                </a:solidFill>
                <a:latin typeface="+mn-lt"/>
                <a:cs typeface="Tahoma"/>
              </a:rPr>
              <a:t>booking</a:t>
            </a:r>
            <a:r>
              <a:rPr lang="en-US" spc="-135" dirty="0">
                <a:solidFill>
                  <a:schemeClr val="tx1"/>
                </a:solidFill>
                <a:latin typeface="+mn-lt"/>
                <a:cs typeface="Tahoma"/>
              </a:rPr>
              <a:t> </a:t>
            </a:r>
            <a:r>
              <a:rPr lang="en-US" dirty="0">
                <a:solidFill>
                  <a:schemeClr val="tx1"/>
                </a:solidFill>
                <a:latin typeface="+mn-lt"/>
                <a:cs typeface="Tahoma"/>
              </a:rPr>
              <a:t>parking</a:t>
            </a:r>
            <a:r>
              <a:rPr lang="en-US" spc="-100" dirty="0">
                <a:solidFill>
                  <a:schemeClr val="tx1"/>
                </a:solidFill>
                <a:latin typeface="+mn-lt"/>
                <a:cs typeface="Tahoma"/>
              </a:rPr>
              <a:t> </a:t>
            </a:r>
            <a:r>
              <a:rPr lang="en-US" spc="-40" dirty="0">
                <a:solidFill>
                  <a:schemeClr val="tx1"/>
                </a:solidFill>
                <a:latin typeface="+mn-lt"/>
                <a:cs typeface="Tahoma"/>
              </a:rPr>
              <a:t>system</a:t>
            </a:r>
            <a:r>
              <a:rPr lang="en-US" spc="-130" dirty="0">
                <a:solidFill>
                  <a:schemeClr val="tx1"/>
                </a:solidFill>
                <a:latin typeface="+mn-lt"/>
                <a:cs typeface="Tahoma"/>
              </a:rPr>
              <a:t> </a:t>
            </a:r>
            <a:r>
              <a:rPr lang="en-US" dirty="0">
                <a:solidFill>
                  <a:schemeClr val="tx1"/>
                </a:solidFill>
                <a:latin typeface="+mn-lt"/>
                <a:cs typeface="Tahoma"/>
              </a:rPr>
              <a:t>is</a:t>
            </a:r>
            <a:r>
              <a:rPr lang="en-US" spc="-110" dirty="0">
                <a:solidFill>
                  <a:schemeClr val="tx1"/>
                </a:solidFill>
                <a:latin typeface="+mn-lt"/>
                <a:cs typeface="Tahoma"/>
              </a:rPr>
              <a:t> </a:t>
            </a:r>
            <a:r>
              <a:rPr lang="en-US" spc="75" dirty="0">
                <a:solidFill>
                  <a:schemeClr val="tx1"/>
                </a:solidFill>
                <a:latin typeface="+mn-lt"/>
                <a:cs typeface="Tahoma"/>
              </a:rPr>
              <a:t>a</a:t>
            </a:r>
            <a:r>
              <a:rPr lang="en-US" spc="-90" dirty="0">
                <a:solidFill>
                  <a:schemeClr val="tx1"/>
                </a:solidFill>
                <a:latin typeface="+mn-lt"/>
                <a:cs typeface="Tahoma"/>
              </a:rPr>
              <a:t> </a:t>
            </a:r>
            <a:r>
              <a:rPr lang="en-US" spc="-25" dirty="0">
                <a:solidFill>
                  <a:schemeClr val="tx1"/>
                </a:solidFill>
                <a:latin typeface="+mn-lt"/>
                <a:cs typeface="Tahoma"/>
              </a:rPr>
              <a:t>proposed</a:t>
            </a:r>
            <a:r>
              <a:rPr lang="en-US" spc="-155" dirty="0">
                <a:solidFill>
                  <a:schemeClr val="tx1"/>
                </a:solidFill>
                <a:latin typeface="+mn-lt"/>
                <a:cs typeface="Tahoma"/>
              </a:rPr>
              <a:t> </a:t>
            </a:r>
            <a:r>
              <a:rPr lang="en-US" spc="-20" dirty="0">
                <a:solidFill>
                  <a:schemeClr val="tx1"/>
                </a:solidFill>
                <a:latin typeface="+mn-lt"/>
                <a:cs typeface="Tahoma"/>
              </a:rPr>
              <a:t>method</a:t>
            </a:r>
            <a:r>
              <a:rPr lang="en-US" spc="-120" dirty="0">
                <a:solidFill>
                  <a:schemeClr val="tx1"/>
                </a:solidFill>
                <a:latin typeface="+mn-lt"/>
                <a:cs typeface="Tahoma"/>
              </a:rPr>
              <a:t> </a:t>
            </a:r>
            <a:r>
              <a:rPr lang="en-US" dirty="0">
                <a:solidFill>
                  <a:schemeClr val="tx1"/>
                </a:solidFill>
                <a:latin typeface="+mn-lt"/>
                <a:cs typeface="Tahoma"/>
              </a:rPr>
              <a:t>that</a:t>
            </a:r>
            <a:r>
              <a:rPr lang="en-US" spc="-105" dirty="0">
                <a:solidFill>
                  <a:schemeClr val="tx1"/>
                </a:solidFill>
                <a:latin typeface="+mn-lt"/>
                <a:cs typeface="Tahoma"/>
              </a:rPr>
              <a:t> </a:t>
            </a:r>
            <a:r>
              <a:rPr lang="en-US" spc="-65" dirty="0">
                <a:solidFill>
                  <a:schemeClr val="tx1"/>
                </a:solidFill>
                <a:latin typeface="+mn-lt"/>
                <a:cs typeface="Tahoma"/>
              </a:rPr>
              <a:t>users</a:t>
            </a:r>
            <a:r>
              <a:rPr lang="en-US" spc="-130" dirty="0">
                <a:solidFill>
                  <a:schemeClr val="tx1"/>
                </a:solidFill>
                <a:latin typeface="+mn-lt"/>
                <a:cs typeface="Tahoma"/>
              </a:rPr>
              <a:t> </a:t>
            </a:r>
            <a:r>
              <a:rPr lang="en-US" spc="-25" dirty="0">
                <a:solidFill>
                  <a:schemeClr val="tx1"/>
                </a:solidFill>
                <a:latin typeface="+mn-lt"/>
                <a:cs typeface="Tahoma"/>
              </a:rPr>
              <a:t>can </a:t>
            </a:r>
            <a:r>
              <a:rPr lang="en-US" spc="-60" dirty="0">
                <a:solidFill>
                  <a:schemeClr val="tx1"/>
                </a:solidFill>
                <a:latin typeface="+mn-lt"/>
                <a:cs typeface="Tahoma"/>
              </a:rPr>
              <a:t>reserve</a:t>
            </a:r>
            <a:r>
              <a:rPr lang="en-US" spc="-130" dirty="0">
                <a:solidFill>
                  <a:schemeClr val="tx1"/>
                </a:solidFill>
                <a:latin typeface="+mn-lt"/>
                <a:cs typeface="Tahoma"/>
              </a:rPr>
              <a:t> </a:t>
            </a:r>
            <a:r>
              <a:rPr lang="en-US" spc="-20" dirty="0">
                <a:solidFill>
                  <a:schemeClr val="tx1"/>
                </a:solidFill>
                <a:latin typeface="+mn-lt"/>
                <a:cs typeface="Tahoma"/>
              </a:rPr>
              <a:t>their</a:t>
            </a:r>
            <a:r>
              <a:rPr lang="en-US" spc="-120" dirty="0">
                <a:solidFill>
                  <a:schemeClr val="tx1"/>
                </a:solidFill>
                <a:latin typeface="+mn-lt"/>
                <a:cs typeface="Tahoma"/>
              </a:rPr>
              <a:t> </a:t>
            </a:r>
            <a:r>
              <a:rPr lang="en-US" dirty="0">
                <a:solidFill>
                  <a:schemeClr val="tx1"/>
                </a:solidFill>
                <a:latin typeface="+mn-lt"/>
                <a:cs typeface="Tahoma"/>
              </a:rPr>
              <a:t>parking</a:t>
            </a:r>
            <a:r>
              <a:rPr lang="en-US" spc="-125" dirty="0">
                <a:solidFill>
                  <a:schemeClr val="tx1"/>
                </a:solidFill>
                <a:latin typeface="+mn-lt"/>
                <a:cs typeface="Tahoma"/>
              </a:rPr>
              <a:t> </a:t>
            </a:r>
            <a:r>
              <a:rPr lang="en-US" dirty="0">
                <a:solidFill>
                  <a:schemeClr val="tx1"/>
                </a:solidFill>
                <a:latin typeface="+mn-lt"/>
                <a:cs typeface="Tahoma"/>
              </a:rPr>
              <a:t>places</a:t>
            </a:r>
            <a:r>
              <a:rPr lang="en-US" spc="-110" dirty="0">
                <a:solidFill>
                  <a:schemeClr val="tx1"/>
                </a:solidFill>
                <a:latin typeface="+mn-lt"/>
                <a:cs typeface="Tahoma"/>
              </a:rPr>
              <a:t> </a:t>
            </a:r>
            <a:r>
              <a:rPr lang="en-US" spc="-35" dirty="0">
                <a:solidFill>
                  <a:schemeClr val="tx1"/>
                </a:solidFill>
                <a:latin typeface="+mn-lt"/>
                <a:cs typeface="Tahoma"/>
              </a:rPr>
              <a:t>using</a:t>
            </a:r>
            <a:r>
              <a:rPr lang="en-US" spc="-135" dirty="0">
                <a:solidFill>
                  <a:schemeClr val="tx1"/>
                </a:solidFill>
                <a:latin typeface="+mn-lt"/>
                <a:cs typeface="Tahoma"/>
              </a:rPr>
              <a:t> </a:t>
            </a:r>
            <a:r>
              <a:rPr lang="en-US" spc="-20" dirty="0">
                <a:solidFill>
                  <a:schemeClr val="tx1"/>
                </a:solidFill>
                <a:latin typeface="+mn-lt"/>
                <a:cs typeface="Tahoma"/>
              </a:rPr>
              <a:t>web.</a:t>
            </a:r>
            <a:endParaRPr lang="en-US" dirty="0">
              <a:solidFill>
                <a:schemeClr val="tx1"/>
              </a:solidFill>
              <a:latin typeface="+mn-lt"/>
              <a:cs typeface="Tahoma"/>
            </a:endParaRPr>
          </a:p>
        </p:txBody>
      </p:sp>
      <p:sp>
        <p:nvSpPr>
          <p:cNvPr id="4" name="object 10">
            <a:extLst>
              <a:ext uri="{FF2B5EF4-FFF2-40B4-BE49-F238E27FC236}">
                <a16:creationId xmlns:a16="http://schemas.microsoft.com/office/drawing/2014/main" id="{AF1F7E54-5DD2-D36F-E546-A66DF010222F}"/>
              </a:ext>
            </a:extLst>
          </p:cNvPr>
          <p:cNvSpPr/>
          <p:nvPr/>
        </p:nvSpPr>
        <p:spPr>
          <a:xfrm>
            <a:off x="3125397" y="999234"/>
            <a:ext cx="587839" cy="600205"/>
          </a:xfrm>
          <a:custGeom>
            <a:avLst/>
            <a:gdLst/>
            <a:ahLst/>
            <a:cxnLst/>
            <a:rect l="l" t="t" r="r" b="b"/>
            <a:pathLst>
              <a:path w="640715" h="753110">
                <a:moveTo>
                  <a:pt x="282876" y="0"/>
                </a:moveTo>
                <a:lnTo>
                  <a:pt x="233156" y="3809"/>
                </a:lnTo>
                <a:lnTo>
                  <a:pt x="184586" y="17779"/>
                </a:lnTo>
                <a:lnTo>
                  <a:pt x="138319" y="39369"/>
                </a:lnTo>
                <a:lnTo>
                  <a:pt x="96738" y="68579"/>
                </a:lnTo>
                <a:lnTo>
                  <a:pt x="61829" y="105409"/>
                </a:lnTo>
                <a:lnTo>
                  <a:pt x="34139" y="146049"/>
                </a:lnTo>
                <a:lnTo>
                  <a:pt x="14218" y="191769"/>
                </a:lnTo>
                <a:lnTo>
                  <a:pt x="2617" y="241299"/>
                </a:lnTo>
                <a:lnTo>
                  <a:pt x="88" y="288289"/>
                </a:lnTo>
                <a:lnTo>
                  <a:pt x="0" y="293369"/>
                </a:lnTo>
                <a:lnTo>
                  <a:pt x="4660" y="344169"/>
                </a:lnTo>
                <a:lnTo>
                  <a:pt x="18658" y="394969"/>
                </a:lnTo>
                <a:lnTo>
                  <a:pt x="41380" y="440689"/>
                </a:lnTo>
                <a:lnTo>
                  <a:pt x="72329" y="482599"/>
                </a:lnTo>
                <a:lnTo>
                  <a:pt x="111008" y="518159"/>
                </a:lnTo>
                <a:lnTo>
                  <a:pt x="111008" y="753109"/>
                </a:lnTo>
                <a:lnTo>
                  <a:pt x="408598" y="753110"/>
                </a:lnTo>
                <a:lnTo>
                  <a:pt x="408598" y="641350"/>
                </a:lnTo>
                <a:lnTo>
                  <a:pt x="454744" y="641350"/>
                </a:lnTo>
                <a:lnTo>
                  <a:pt x="497828" y="633730"/>
                </a:lnTo>
                <a:lnTo>
                  <a:pt x="533850" y="608330"/>
                </a:lnTo>
                <a:lnTo>
                  <a:pt x="557629" y="572770"/>
                </a:lnTo>
                <a:lnTo>
                  <a:pt x="565869" y="529590"/>
                </a:lnTo>
                <a:lnTo>
                  <a:pt x="565869" y="472440"/>
                </a:lnTo>
                <a:lnTo>
                  <a:pt x="607306" y="472440"/>
                </a:lnTo>
                <a:lnTo>
                  <a:pt x="624492" y="467360"/>
                </a:lnTo>
                <a:lnTo>
                  <a:pt x="636735" y="453390"/>
                </a:lnTo>
                <a:lnTo>
                  <a:pt x="638442" y="443230"/>
                </a:lnTo>
                <a:lnTo>
                  <a:pt x="178814" y="443229"/>
                </a:lnTo>
                <a:lnTo>
                  <a:pt x="173458" y="401319"/>
                </a:lnTo>
                <a:lnTo>
                  <a:pt x="161392" y="379729"/>
                </a:lnTo>
                <a:lnTo>
                  <a:pt x="148619" y="369569"/>
                </a:lnTo>
                <a:lnTo>
                  <a:pt x="141144" y="367029"/>
                </a:lnTo>
                <a:lnTo>
                  <a:pt x="127106" y="361949"/>
                </a:lnTo>
                <a:lnTo>
                  <a:pt x="109360" y="349249"/>
                </a:lnTo>
                <a:lnTo>
                  <a:pt x="92674" y="330199"/>
                </a:lnTo>
                <a:lnTo>
                  <a:pt x="81814" y="304799"/>
                </a:lnTo>
                <a:lnTo>
                  <a:pt x="80873" y="302259"/>
                </a:lnTo>
                <a:lnTo>
                  <a:pt x="80873" y="297179"/>
                </a:lnTo>
                <a:lnTo>
                  <a:pt x="72044" y="279399"/>
                </a:lnTo>
                <a:lnTo>
                  <a:pt x="69572" y="259079"/>
                </a:lnTo>
                <a:lnTo>
                  <a:pt x="73456" y="240029"/>
                </a:lnTo>
                <a:lnTo>
                  <a:pt x="83698" y="222249"/>
                </a:lnTo>
                <a:lnTo>
                  <a:pt x="81814" y="215899"/>
                </a:lnTo>
                <a:lnTo>
                  <a:pt x="80873" y="209549"/>
                </a:lnTo>
                <a:lnTo>
                  <a:pt x="80873" y="201929"/>
                </a:lnTo>
                <a:lnTo>
                  <a:pt x="84728" y="180339"/>
                </a:lnTo>
                <a:lnTo>
                  <a:pt x="95470" y="162559"/>
                </a:lnTo>
                <a:lnTo>
                  <a:pt x="111862" y="148589"/>
                </a:lnTo>
                <a:lnTo>
                  <a:pt x="132668" y="139699"/>
                </a:lnTo>
                <a:lnTo>
                  <a:pt x="142365" y="121919"/>
                </a:lnTo>
                <a:lnTo>
                  <a:pt x="156565" y="107949"/>
                </a:lnTo>
                <a:lnTo>
                  <a:pt x="174120" y="99059"/>
                </a:lnTo>
                <a:lnTo>
                  <a:pt x="193882" y="96519"/>
                </a:lnTo>
                <a:lnTo>
                  <a:pt x="211611" y="96519"/>
                </a:lnTo>
                <a:lnTo>
                  <a:pt x="218264" y="90169"/>
                </a:lnTo>
                <a:lnTo>
                  <a:pt x="229079" y="83819"/>
                </a:lnTo>
                <a:lnTo>
                  <a:pt x="241130" y="78739"/>
                </a:lnTo>
                <a:lnTo>
                  <a:pt x="254153" y="76199"/>
                </a:lnTo>
                <a:lnTo>
                  <a:pt x="476236" y="76200"/>
                </a:lnTo>
                <a:lnTo>
                  <a:pt x="469014" y="68580"/>
                </a:lnTo>
                <a:lnTo>
                  <a:pt x="427433" y="39370"/>
                </a:lnTo>
                <a:lnTo>
                  <a:pt x="381166" y="17780"/>
                </a:lnTo>
                <a:lnTo>
                  <a:pt x="332596" y="3810"/>
                </a:lnTo>
                <a:lnTo>
                  <a:pt x="282876" y="0"/>
                </a:lnTo>
                <a:close/>
              </a:path>
              <a:path w="640715" h="753110">
                <a:moveTo>
                  <a:pt x="203723" y="306069"/>
                </a:moveTo>
                <a:lnTo>
                  <a:pt x="172222" y="306069"/>
                </a:lnTo>
                <a:lnTo>
                  <a:pt x="177872" y="311149"/>
                </a:lnTo>
                <a:lnTo>
                  <a:pt x="189173" y="318769"/>
                </a:lnTo>
                <a:lnTo>
                  <a:pt x="195912" y="322579"/>
                </a:lnTo>
                <a:lnTo>
                  <a:pt x="202122" y="327659"/>
                </a:lnTo>
                <a:lnTo>
                  <a:pt x="222001" y="373379"/>
                </a:lnTo>
                <a:lnTo>
                  <a:pt x="222134" y="443229"/>
                </a:lnTo>
                <a:lnTo>
                  <a:pt x="239085" y="443229"/>
                </a:lnTo>
                <a:lnTo>
                  <a:pt x="239012" y="372109"/>
                </a:lnTo>
                <a:lnTo>
                  <a:pt x="225901" y="326389"/>
                </a:lnTo>
                <a:lnTo>
                  <a:pt x="205241" y="307339"/>
                </a:lnTo>
                <a:lnTo>
                  <a:pt x="203723" y="306069"/>
                </a:lnTo>
                <a:close/>
              </a:path>
              <a:path w="640715" h="753110">
                <a:moveTo>
                  <a:pt x="482255" y="82550"/>
                </a:moveTo>
                <a:lnTo>
                  <a:pt x="344295" y="82550"/>
                </a:lnTo>
                <a:lnTo>
                  <a:pt x="358686" y="85090"/>
                </a:lnTo>
                <a:lnTo>
                  <a:pt x="372577" y="90170"/>
                </a:lnTo>
                <a:lnTo>
                  <a:pt x="384349" y="99060"/>
                </a:lnTo>
                <a:lnTo>
                  <a:pt x="393648" y="110490"/>
                </a:lnTo>
                <a:lnTo>
                  <a:pt x="400123" y="124460"/>
                </a:lnTo>
                <a:lnTo>
                  <a:pt x="403890" y="124460"/>
                </a:lnTo>
                <a:lnTo>
                  <a:pt x="429008" y="129540"/>
                </a:lnTo>
                <a:lnTo>
                  <a:pt x="449446" y="143510"/>
                </a:lnTo>
                <a:lnTo>
                  <a:pt x="463352" y="163830"/>
                </a:lnTo>
                <a:lnTo>
                  <a:pt x="468870" y="187960"/>
                </a:lnTo>
                <a:lnTo>
                  <a:pt x="468870" y="191770"/>
                </a:lnTo>
                <a:lnTo>
                  <a:pt x="483275" y="201930"/>
                </a:lnTo>
                <a:lnTo>
                  <a:pt x="493708" y="217170"/>
                </a:lnTo>
                <a:lnTo>
                  <a:pt x="499727" y="233680"/>
                </a:lnTo>
                <a:lnTo>
                  <a:pt x="500889" y="251460"/>
                </a:lnTo>
                <a:lnTo>
                  <a:pt x="491442" y="274320"/>
                </a:lnTo>
                <a:lnTo>
                  <a:pt x="475462" y="293370"/>
                </a:lnTo>
                <a:lnTo>
                  <a:pt x="454538" y="304800"/>
                </a:lnTo>
                <a:lnTo>
                  <a:pt x="430258" y="308610"/>
                </a:lnTo>
                <a:lnTo>
                  <a:pt x="346444" y="308610"/>
                </a:lnTo>
                <a:lnTo>
                  <a:pt x="321193" y="313690"/>
                </a:lnTo>
                <a:lnTo>
                  <a:pt x="300534" y="327660"/>
                </a:lnTo>
                <a:lnTo>
                  <a:pt x="286584" y="347979"/>
                </a:lnTo>
                <a:lnTo>
                  <a:pt x="281463" y="373379"/>
                </a:lnTo>
                <a:lnTo>
                  <a:pt x="281463" y="443229"/>
                </a:lnTo>
                <a:lnTo>
                  <a:pt x="638442" y="443230"/>
                </a:lnTo>
                <a:lnTo>
                  <a:pt x="640149" y="433070"/>
                </a:lnTo>
                <a:lnTo>
                  <a:pt x="630849" y="407670"/>
                </a:lnTo>
                <a:lnTo>
                  <a:pt x="565869" y="295910"/>
                </a:lnTo>
                <a:lnTo>
                  <a:pt x="565869" y="292100"/>
                </a:lnTo>
                <a:lnTo>
                  <a:pt x="563135" y="241300"/>
                </a:lnTo>
                <a:lnTo>
                  <a:pt x="551534" y="191770"/>
                </a:lnTo>
                <a:lnTo>
                  <a:pt x="531613" y="146050"/>
                </a:lnTo>
                <a:lnTo>
                  <a:pt x="503923" y="105410"/>
                </a:lnTo>
                <a:lnTo>
                  <a:pt x="482255" y="82550"/>
                </a:lnTo>
                <a:close/>
              </a:path>
              <a:path w="640715" h="753110">
                <a:moveTo>
                  <a:pt x="124193" y="184149"/>
                </a:moveTo>
                <a:lnTo>
                  <a:pt x="120426" y="184149"/>
                </a:lnTo>
                <a:lnTo>
                  <a:pt x="114775" y="190499"/>
                </a:lnTo>
                <a:lnTo>
                  <a:pt x="112892" y="194309"/>
                </a:lnTo>
                <a:lnTo>
                  <a:pt x="114775" y="198119"/>
                </a:lnTo>
                <a:lnTo>
                  <a:pt x="116394" y="205739"/>
                </a:lnTo>
                <a:lnTo>
                  <a:pt x="135140" y="241299"/>
                </a:lnTo>
                <a:lnTo>
                  <a:pt x="148678" y="250189"/>
                </a:lnTo>
                <a:lnTo>
                  <a:pt x="150061" y="260349"/>
                </a:lnTo>
                <a:lnTo>
                  <a:pt x="152680" y="270509"/>
                </a:lnTo>
                <a:lnTo>
                  <a:pt x="156359" y="279399"/>
                </a:lnTo>
                <a:lnTo>
                  <a:pt x="160921" y="289559"/>
                </a:lnTo>
                <a:lnTo>
                  <a:pt x="155638" y="294639"/>
                </a:lnTo>
                <a:lnTo>
                  <a:pt x="149737" y="300989"/>
                </a:lnTo>
                <a:lnTo>
                  <a:pt x="143307" y="306069"/>
                </a:lnTo>
                <a:lnTo>
                  <a:pt x="136435" y="309879"/>
                </a:lnTo>
                <a:lnTo>
                  <a:pt x="133610" y="312419"/>
                </a:lnTo>
                <a:lnTo>
                  <a:pt x="131727" y="314959"/>
                </a:lnTo>
                <a:lnTo>
                  <a:pt x="130785" y="318769"/>
                </a:lnTo>
                <a:lnTo>
                  <a:pt x="130785" y="322579"/>
                </a:lnTo>
                <a:lnTo>
                  <a:pt x="132668" y="326389"/>
                </a:lnTo>
                <a:lnTo>
                  <a:pt x="140202" y="330199"/>
                </a:lnTo>
                <a:lnTo>
                  <a:pt x="143969" y="330199"/>
                </a:lnTo>
                <a:lnTo>
                  <a:pt x="146795" y="327659"/>
                </a:lnTo>
                <a:lnTo>
                  <a:pt x="153681" y="322579"/>
                </a:lnTo>
                <a:lnTo>
                  <a:pt x="160214" y="317499"/>
                </a:lnTo>
                <a:lnTo>
                  <a:pt x="166395" y="312419"/>
                </a:lnTo>
                <a:lnTo>
                  <a:pt x="172222" y="306069"/>
                </a:lnTo>
                <a:lnTo>
                  <a:pt x="203723" y="306069"/>
                </a:lnTo>
                <a:lnTo>
                  <a:pt x="197649" y="300989"/>
                </a:lnTo>
                <a:lnTo>
                  <a:pt x="192028" y="297179"/>
                </a:lnTo>
                <a:lnTo>
                  <a:pt x="186583" y="293369"/>
                </a:lnTo>
                <a:lnTo>
                  <a:pt x="181492" y="288289"/>
                </a:lnTo>
                <a:lnTo>
                  <a:pt x="176930" y="283209"/>
                </a:lnTo>
                <a:lnTo>
                  <a:pt x="174105" y="279399"/>
                </a:lnTo>
                <a:lnTo>
                  <a:pt x="170338" y="270509"/>
                </a:lnTo>
                <a:lnTo>
                  <a:pt x="187760" y="265429"/>
                </a:lnTo>
                <a:lnTo>
                  <a:pt x="210833" y="265429"/>
                </a:lnTo>
                <a:lnTo>
                  <a:pt x="215542" y="261619"/>
                </a:lnTo>
                <a:lnTo>
                  <a:pt x="215542" y="256539"/>
                </a:lnTo>
                <a:lnTo>
                  <a:pt x="216483" y="250189"/>
                </a:lnTo>
                <a:lnTo>
                  <a:pt x="215228" y="248919"/>
                </a:lnTo>
                <a:lnTo>
                  <a:pt x="164688" y="248919"/>
                </a:lnTo>
                <a:lnTo>
                  <a:pt x="164688" y="245109"/>
                </a:lnTo>
                <a:lnTo>
                  <a:pt x="163746" y="243839"/>
                </a:lnTo>
                <a:lnTo>
                  <a:pt x="163569" y="238759"/>
                </a:lnTo>
                <a:lnTo>
                  <a:pt x="163640" y="236219"/>
                </a:lnTo>
                <a:lnTo>
                  <a:pt x="164099" y="231139"/>
                </a:lnTo>
                <a:lnTo>
                  <a:pt x="164982" y="226059"/>
                </a:lnTo>
                <a:lnTo>
                  <a:pt x="146795" y="226059"/>
                </a:lnTo>
                <a:lnTo>
                  <a:pt x="143028" y="222249"/>
                </a:lnTo>
                <a:lnTo>
                  <a:pt x="142086" y="219709"/>
                </a:lnTo>
                <a:lnTo>
                  <a:pt x="139452" y="213359"/>
                </a:lnTo>
                <a:lnTo>
                  <a:pt x="137259" y="207009"/>
                </a:lnTo>
                <a:lnTo>
                  <a:pt x="135597" y="200659"/>
                </a:lnTo>
                <a:lnTo>
                  <a:pt x="134552" y="194309"/>
                </a:lnTo>
                <a:lnTo>
                  <a:pt x="133610" y="190499"/>
                </a:lnTo>
                <a:lnTo>
                  <a:pt x="130785" y="186689"/>
                </a:lnTo>
                <a:lnTo>
                  <a:pt x="127960" y="185419"/>
                </a:lnTo>
                <a:lnTo>
                  <a:pt x="124193" y="184149"/>
                </a:lnTo>
                <a:close/>
              </a:path>
              <a:path w="640715" h="753110">
                <a:moveTo>
                  <a:pt x="352432" y="191770"/>
                </a:moveTo>
                <a:lnTo>
                  <a:pt x="319133" y="191770"/>
                </a:lnTo>
                <a:lnTo>
                  <a:pt x="329007" y="201930"/>
                </a:lnTo>
                <a:lnTo>
                  <a:pt x="340204" y="209550"/>
                </a:lnTo>
                <a:lnTo>
                  <a:pt x="352638" y="217170"/>
                </a:lnTo>
                <a:lnTo>
                  <a:pt x="366220" y="220980"/>
                </a:lnTo>
                <a:lnTo>
                  <a:pt x="383907" y="231140"/>
                </a:lnTo>
                <a:lnTo>
                  <a:pt x="398946" y="243840"/>
                </a:lnTo>
                <a:lnTo>
                  <a:pt x="409393" y="257810"/>
                </a:lnTo>
                <a:lnTo>
                  <a:pt x="413307" y="275590"/>
                </a:lnTo>
                <a:lnTo>
                  <a:pt x="413307" y="279400"/>
                </a:lnTo>
                <a:lnTo>
                  <a:pt x="415191" y="284480"/>
                </a:lnTo>
                <a:lnTo>
                  <a:pt x="418016" y="285750"/>
                </a:lnTo>
                <a:lnTo>
                  <a:pt x="421783" y="288290"/>
                </a:lnTo>
                <a:lnTo>
                  <a:pt x="425550" y="288290"/>
                </a:lnTo>
                <a:lnTo>
                  <a:pt x="433084" y="284480"/>
                </a:lnTo>
                <a:lnTo>
                  <a:pt x="434967" y="279400"/>
                </a:lnTo>
                <a:lnTo>
                  <a:pt x="434025" y="275590"/>
                </a:lnTo>
                <a:lnTo>
                  <a:pt x="432304" y="260350"/>
                </a:lnTo>
                <a:lnTo>
                  <a:pt x="427315" y="246380"/>
                </a:lnTo>
                <a:lnTo>
                  <a:pt x="419325" y="234950"/>
                </a:lnTo>
                <a:lnTo>
                  <a:pt x="408598" y="224790"/>
                </a:lnTo>
                <a:lnTo>
                  <a:pt x="418119" y="222250"/>
                </a:lnTo>
                <a:lnTo>
                  <a:pt x="426845" y="218440"/>
                </a:lnTo>
                <a:lnTo>
                  <a:pt x="434688" y="213360"/>
                </a:lnTo>
                <a:lnTo>
                  <a:pt x="441559" y="207010"/>
                </a:lnTo>
                <a:lnTo>
                  <a:pt x="445326" y="201930"/>
                </a:lnTo>
                <a:lnTo>
                  <a:pt x="377359" y="201930"/>
                </a:lnTo>
                <a:lnTo>
                  <a:pt x="364454" y="198120"/>
                </a:lnTo>
                <a:lnTo>
                  <a:pt x="352432" y="191770"/>
                </a:lnTo>
                <a:close/>
              </a:path>
              <a:path w="640715" h="753110">
                <a:moveTo>
                  <a:pt x="349913" y="180340"/>
                </a:moveTo>
                <a:lnTo>
                  <a:pt x="230609" y="180339"/>
                </a:lnTo>
                <a:lnTo>
                  <a:pt x="238143" y="182879"/>
                </a:lnTo>
                <a:lnTo>
                  <a:pt x="242852" y="184149"/>
                </a:lnTo>
                <a:lnTo>
                  <a:pt x="248503" y="184149"/>
                </a:lnTo>
                <a:lnTo>
                  <a:pt x="254668" y="193039"/>
                </a:lnTo>
                <a:lnTo>
                  <a:pt x="258979" y="203199"/>
                </a:lnTo>
                <a:lnTo>
                  <a:pt x="261348" y="213359"/>
                </a:lnTo>
                <a:lnTo>
                  <a:pt x="261687" y="224789"/>
                </a:lnTo>
                <a:lnTo>
                  <a:pt x="259936" y="234949"/>
                </a:lnTo>
                <a:lnTo>
                  <a:pt x="256154" y="243839"/>
                </a:lnTo>
                <a:lnTo>
                  <a:pt x="250430" y="252729"/>
                </a:lnTo>
                <a:lnTo>
                  <a:pt x="239085" y="264159"/>
                </a:lnTo>
                <a:lnTo>
                  <a:pt x="238143" y="271779"/>
                </a:lnTo>
                <a:lnTo>
                  <a:pt x="245677" y="279399"/>
                </a:lnTo>
                <a:lnTo>
                  <a:pt x="251328" y="280669"/>
                </a:lnTo>
                <a:lnTo>
                  <a:pt x="260789" y="273049"/>
                </a:lnTo>
                <a:lnTo>
                  <a:pt x="265101" y="267969"/>
                </a:lnTo>
                <a:lnTo>
                  <a:pt x="268882" y="262889"/>
                </a:lnTo>
                <a:lnTo>
                  <a:pt x="272046" y="256539"/>
                </a:lnTo>
                <a:lnTo>
                  <a:pt x="272988" y="256539"/>
                </a:lnTo>
                <a:lnTo>
                  <a:pt x="319133" y="242570"/>
                </a:lnTo>
                <a:lnTo>
                  <a:pt x="324313" y="234950"/>
                </a:lnTo>
                <a:lnTo>
                  <a:pt x="280522" y="234949"/>
                </a:lnTo>
                <a:lnTo>
                  <a:pt x="281463" y="232409"/>
                </a:lnTo>
                <a:lnTo>
                  <a:pt x="282405" y="228599"/>
                </a:lnTo>
                <a:lnTo>
                  <a:pt x="282531" y="219709"/>
                </a:lnTo>
                <a:lnTo>
                  <a:pt x="282456" y="215899"/>
                </a:lnTo>
                <a:lnTo>
                  <a:pt x="281699" y="208279"/>
                </a:lnTo>
                <a:lnTo>
                  <a:pt x="279757" y="199389"/>
                </a:lnTo>
                <a:lnTo>
                  <a:pt x="276755" y="191769"/>
                </a:lnTo>
                <a:lnTo>
                  <a:pt x="352432" y="191770"/>
                </a:lnTo>
                <a:lnTo>
                  <a:pt x="341735" y="184150"/>
                </a:lnTo>
                <a:lnTo>
                  <a:pt x="349913" y="180340"/>
                </a:lnTo>
                <a:close/>
              </a:path>
              <a:path w="640715" h="753110">
                <a:moveTo>
                  <a:pt x="208008" y="243839"/>
                </a:moveTo>
                <a:lnTo>
                  <a:pt x="186348" y="243839"/>
                </a:lnTo>
                <a:lnTo>
                  <a:pt x="175429" y="245109"/>
                </a:lnTo>
                <a:lnTo>
                  <a:pt x="164688" y="248919"/>
                </a:lnTo>
                <a:lnTo>
                  <a:pt x="215228" y="248919"/>
                </a:lnTo>
                <a:lnTo>
                  <a:pt x="212716" y="246379"/>
                </a:lnTo>
                <a:lnTo>
                  <a:pt x="208008" y="243839"/>
                </a:lnTo>
                <a:close/>
              </a:path>
              <a:path w="640715" h="753110">
                <a:moveTo>
                  <a:pt x="312541" y="223520"/>
                </a:moveTo>
                <a:lnTo>
                  <a:pt x="307832" y="226060"/>
                </a:lnTo>
                <a:lnTo>
                  <a:pt x="301446" y="229870"/>
                </a:lnTo>
                <a:lnTo>
                  <a:pt x="294883" y="232410"/>
                </a:lnTo>
                <a:lnTo>
                  <a:pt x="287967" y="233680"/>
                </a:lnTo>
                <a:lnTo>
                  <a:pt x="280522" y="234949"/>
                </a:lnTo>
                <a:lnTo>
                  <a:pt x="324313" y="234950"/>
                </a:lnTo>
                <a:lnTo>
                  <a:pt x="324783" y="233680"/>
                </a:lnTo>
                <a:lnTo>
                  <a:pt x="323842" y="231140"/>
                </a:lnTo>
                <a:lnTo>
                  <a:pt x="321958" y="228600"/>
                </a:lnTo>
                <a:lnTo>
                  <a:pt x="318191" y="224790"/>
                </a:lnTo>
                <a:lnTo>
                  <a:pt x="312541" y="223520"/>
                </a:lnTo>
                <a:close/>
              </a:path>
              <a:path w="640715" h="753110">
                <a:moveTo>
                  <a:pt x="172222" y="135889"/>
                </a:moveTo>
                <a:lnTo>
                  <a:pt x="168455" y="137159"/>
                </a:lnTo>
                <a:lnTo>
                  <a:pt x="162804" y="142239"/>
                </a:lnTo>
                <a:lnTo>
                  <a:pt x="161862" y="146049"/>
                </a:lnTo>
                <a:lnTo>
                  <a:pt x="162804" y="151129"/>
                </a:lnTo>
                <a:lnTo>
                  <a:pt x="163746" y="154939"/>
                </a:lnTo>
                <a:lnTo>
                  <a:pt x="166571" y="157479"/>
                </a:lnTo>
                <a:lnTo>
                  <a:pt x="171280" y="158749"/>
                </a:lnTo>
                <a:lnTo>
                  <a:pt x="178814" y="160019"/>
                </a:lnTo>
                <a:lnTo>
                  <a:pt x="184464" y="166369"/>
                </a:lnTo>
                <a:lnTo>
                  <a:pt x="188231" y="172719"/>
                </a:lnTo>
                <a:lnTo>
                  <a:pt x="175576" y="180339"/>
                </a:lnTo>
                <a:lnTo>
                  <a:pt x="164688" y="189229"/>
                </a:lnTo>
                <a:lnTo>
                  <a:pt x="155918" y="200659"/>
                </a:lnTo>
                <a:lnTo>
                  <a:pt x="147736" y="217169"/>
                </a:lnTo>
                <a:lnTo>
                  <a:pt x="146795" y="220979"/>
                </a:lnTo>
                <a:lnTo>
                  <a:pt x="146795" y="226059"/>
                </a:lnTo>
                <a:lnTo>
                  <a:pt x="164982" y="226059"/>
                </a:lnTo>
                <a:lnTo>
                  <a:pt x="165203" y="224789"/>
                </a:lnTo>
                <a:lnTo>
                  <a:pt x="166571" y="218439"/>
                </a:lnTo>
                <a:lnTo>
                  <a:pt x="174149" y="205739"/>
                </a:lnTo>
                <a:lnTo>
                  <a:pt x="184817" y="195579"/>
                </a:lnTo>
                <a:lnTo>
                  <a:pt x="197428" y="189229"/>
                </a:lnTo>
                <a:lnTo>
                  <a:pt x="210833" y="184149"/>
                </a:lnTo>
                <a:lnTo>
                  <a:pt x="213658" y="182879"/>
                </a:lnTo>
                <a:lnTo>
                  <a:pt x="217425" y="181609"/>
                </a:lnTo>
                <a:lnTo>
                  <a:pt x="222134" y="180339"/>
                </a:lnTo>
                <a:lnTo>
                  <a:pt x="349913" y="180340"/>
                </a:lnTo>
                <a:lnTo>
                  <a:pt x="352638" y="179070"/>
                </a:lnTo>
                <a:lnTo>
                  <a:pt x="362571" y="171450"/>
                </a:lnTo>
                <a:lnTo>
                  <a:pt x="293559" y="171450"/>
                </a:lnTo>
                <a:lnTo>
                  <a:pt x="256978" y="166369"/>
                </a:lnTo>
                <a:lnTo>
                  <a:pt x="259244" y="163829"/>
                </a:lnTo>
                <a:lnTo>
                  <a:pt x="208008" y="163829"/>
                </a:lnTo>
                <a:lnTo>
                  <a:pt x="202607" y="154939"/>
                </a:lnTo>
                <a:lnTo>
                  <a:pt x="195176" y="147319"/>
                </a:lnTo>
                <a:lnTo>
                  <a:pt x="186156" y="140969"/>
                </a:lnTo>
                <a:lnTo>
                  <a:pt x="175988" y="137159"/>
                </a:lnTo>
                <a:lnTo>
                  <a:pt x="172222" y="135889"/>
                </a:lnTo>
                <a:close/>
              </a:path>
              <a:path w="640715" h="753110">
                <a:moveTo>
                  <a:pt x="435909" y="187960"/>
                </a:moveTo>
                <a:lnTo>
                  <a:pt x="429317" y="189230"/>
                </a:lnTo>
                <a:lnTo>
                  <a:pt x="425550" y="193040"/>
                </a:lnTo>
                <a:lnTo>
                  <a:pt x="420635" y="196850"/>
                </a:lnTo>
                <a:lnTo>
                  <a:pt x="413072" y="200660"/>
                </a:lnTo>
                <a:lnTo>
                  <a:pt x="403036" y="201930"/>
                </a:lnTo>
                <a:lnTo>
                  <a:pt x="445326" y="201930"/>
                </a:lnTo>
                <a:lnTo>
                  <a:pt x="444385" y="195580"/>
                </a:lnTo>
                <a:lnTo>
                  <a:pt x="440618" y="191770"/>
                </a:lnTo>
                <a:lnTo>
                  <a:pt x="435909" y="187960"/>
                </a:lnTo>
                <a:close/>
              </a:path>
              <a:path w="640715" h="753110">
                <a:moveTo>
                  <a:pt x="319133" y="191770"/>
                </a:moveTo>
                <a:lnTo>
                  <a:pt x="276755" y="191769"/>
                </a:lnTo>
                <a:lnTo>
                  <a:pt x="291823" y="193040"/>
                </a:lnTo>
                <a:lnTo>
                  <a:pt x="305949" y="193040"/>
                </a:lnTo>
                <a:lnTo>
                  <a:pt x="319133" y="191770"/>
                </a:lnTo>
                <a:close/>
              </a:path>
              <a:path w="640715" h="753110">
                <a:moveTo>
                  <a:pt x="369987" y="134620"/>
                </a:moveTo>
                <a:lnTo>
                  <a:pt x="363395" y="137160"/>
                </a:lnTo>
                <a:lnTo>
                  <a:pt x="360570" y="140970"/>
                </a:lnTo>
                <a:lnTo>
                  <a:pt x="345178" y="158750"/>
                </a:lnTo>
                <a:lnTo>
                  <a:pt x="322900" y="168910"/>
                </a:lnTo>
                <a:lnTo>
                  <a:pt x="293559" y="171450"/>
                </a:lnTo>
                <a:lnTo>
                  <a:pt x="362571" y="171450"/>
                </a:lnTo>
                <a:lnTo>
                  <a:pt x="371267" y="162560"/>
                </a:lnTo>
                <a:lnTo>
                  <a:pt x="378463" y="152400"/>
                </a:lnTo>
                <a:lnTo>
                  <a:pt x="381288" y="147320"/>
                </a:lnTo>
                <a:lnTo>
                  <a:pt x="379404" y="140970"/>
                </a:lnTo>
                <a:lnTo>
                  <a:pt x="374696" y="137160"/>
                </a:lnTo>
                <a:lnTo>
                  <a:pt x="369987" y="134620"/>
                </a:lnTo>
                <a:close/>
              </a:path>
              <a:path w="640715" h="753110">
                <a:moveTo>
                  <a:pt x="263570" y="111759"/>
                </a:moveTo>
                <a:lnTo>
                  <a:pt x="259803" y="111759"/>
                </a:lnTo>
                <a:lnTo>
                  <a:pt x="252269" y="116839"/>
                </a:lnTo>
                <a:lnTo>
                  <a:pt x="251328" y="121919"/>
                </a:lnTo>
                <a:lnTo>
                  <a:pt x="251328" y="125729"/>
                </a:lnTo>
                <a:lnTo>
                  <a:pt x="249474" y="139699"/>
                </a:lnTo>
                <a:lnTo>
                  <a:pt x="242852" y="149859"/>
                </a:lnTo>
                <a:lnTo>
                  <a:pt x="231993" y="156209"/>
                </a:lnTo>
                <a:lnTo>
                  <a:pt x="214600" y="162559"/>
                </a:lnTo>
                <a:lnTo>
                  <a:pt x="210833" y="162559"/>
                </a:lnTo>
                <a:lnTo>
                  <a:pt x="208008" y="163829"/>
                </a:lnTo>
                <a:lnTo>
                  <a:pt x="259244" y="163829"/>
                </a:lnTo>
                <a:lnTo>
                  <a:pt x="264909" y="157479"/>
                </a:lnTo>
                <a:lnTo>
                  <a:pt x="270280" y="147319"/>
                </a:lnTo>
                <a:lnTo>
                  <a:pt x="273002" y="135889"/>
                </a:lnTo>
                <a:lnTo>
                  <a:pt x="272988" y="119379"/>
                </a:lnTo>
                <a:lnTo>
                  <a:pt x="271104" y="115569"/>
                </a:lnTo>
                <a:lnTo>
                  <a:pt x="263570" y="111759"/>
                </a:lnTo>
                <a:close/>
              </a:path>
              <a:path w="640715" h="753110">
                <a:moveTo>
                  <a:pt x="211611" y="96519"/>
                </a:moveTo>
                <a:lnTo>
                  <a:pt x="198590" y="96519"/>
                </a:lnTo>
                <a:lnTo>
                  <a:pt x="204241" y="97789"/>
                </a:lnTo>
                <a:lnTo>
                  <a:pt x="208949" y="99059"/>
                </a:lnTo>
                <a:lnTo>
                  <a:pt x="211611" y="96519"/>
                </a:lnTo>
                <a:close/>
              </a:path>
              <a:path w="640715" h="753110">
                <a:moveTo>
                  <a:pt x="476236" y="76200"/>
                </a:moveTo>
                <a:lnTo>
                  <a:pt x="267352" y="76199"/>
                </a:lnTo>
                <a:lnTo>
                  <a:pt x="279933" y="80009"/>
                </a:lnTo>
                <a:lnTo>
                  <a:pt x="291631" y="85090"/>
                </a:lnTo>
                <a:lnTo>
                  <a:pt x="302182" y="92710"/>
                </a:lnTo>
                <a:lnTo>
                  <a:pt x="315513" y="86360"/>
                </a:lnTo>
                <a:lnTo>
                  <a:pt x="329728" y="82550"/>
                </a:lnTo>
                <a:lnTo>
                  <a:pt x="482255" y="82550"/>
                </a:lnTo>
                <a:lnTo>
                  <a:pt x="476236" y="76200"/>
                </a:lnTo>
                <a:close/>
              </a:path>
            </a:pathLst>
          </a:custGeom>
          <a:solidFill>
            <a:srgbClr val="000000"/>
          </a:solidFill>
        </p:spPr>
        <p:txBody>
          <a:bodyPr wrap="square" lIns="0" tIns="0" rIns="0" bIns="0" rtlCol="0"/>
          <a:lstStyle/>
          <a:p>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1" name="Google Shape;71;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72" name="Google Shape;72;p15"/>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73" name="Google Shape;73;p15"/>
          <p:cNvSpPr txBox="1"/>
          <p:nvPr/>
        </p:nvSpPr>
        <p:spPr>
          <a:xfrm>
            <a:off x="134400" y="940725"/>
            <a:ext cx="8697900" cy="5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dirty="0"/>
          </a:p>
        </p:txBody>
      </p:sp>
      <p:sp>
        <p:nvSpPr>
          <p:cNvPr id="2" name="object 4">
            <a:extLst>
              <a:ext uri="{FF2B5EF4-FFF2-40B4-BE49-F238E27FC236}">
                <a16:creationId xmlns:a16="http://schemas.microsoft.com/office/drawing/2014/main" id="{F0E0636A-D01C-6F39-B306-BB809AF1E8A5}"/>
              </a:ext>
            </a:extLst>
          </p:cNvPr>
          <p:cNvSpPr txBox="1">
            <a:spLocks/>
          </p:cNvSpPr>
          <p:nvPr/>
        </p:nvSpPr>
        <p:spPr>
          <a:xfrm>
            <a:off x="2598352" y="1113297"/>
            <a:ext cx="3769995" cy="271869"/>
          </a:xfrm>
          <a:prstGeom prst="rect">
            <a:avLst/>
          </a:prstGeom>
          <a:noFill/>
          <a:ln>
            <a:noFill/>
          </a:ln>
        </p:spPr>
        <p:txBody>
          <a:bodyPr spcFirstLastPara="1" vert="horz" wrap="square" lIns="0" tIns="12700" rIns="0" bIns="0" rtlCol="0" anchor="b"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marL="12700">
              <a:spcBef>
                <a:spcPts val="100"/>
              </a:spcBef>
            </a:pPr>
            <a:r>
              <a:rPr lang="en-GB" sz="1600" dirty="0">
                <a:solidFill>
                  <a:schemeClr val="dk2"/>
                </a:solidFill>
              </a:rPr>
              <a:t>Brief Solution</a:t>
            </a:r>
          </a:p>
        </p:txBody>
      </p:sp>
      <p:sp>
        <p:nvSpPr>
          <p:cNvPr id="3" name="object 5">
            <a:extLst>
              <a:ext uri="{FF2B5EF4-FFF2-40B4-BE49-F238E27FC236}">
                <a16:creationId xmlns:a16="http://schemas.microsoft.com/office/drawing/2014/main" id="{FC3B2A4F-BDEA-84B0-4AE6-A750C61E844B}"/>
              </a:ext>
            </a:extLst>
          </p:cNvPr>
          <p:cNvSpPr txBox="1"/>
          <p:nvPr/>
        </p:nvSpPr>
        <p:spPr>
          <a:xfrm>
            <a:off x="491325" y="1616961"/>
            <a:ext cx="8597392" cy="2869440"/>
          </a:xfrm>
          <a:prstGeom prst="rect">
            <a:avLst/>
          </a:prstGeom>
        </p:spPr>
        <p:txBody>
          <a:bodyPr vert="horz" wrap="square" lIns="0" tIns="12700" rIns="0" bIns="0" rtlCol="0">
            <a:spAutoFit/>
          </a:bodyPr>
          <a:lstStyle/>
          <a:p>
            <a:pPr marL="202565" indent="-193675">
              <a:lnSpc>
                <a:spcPct val="150000"/>
              </a:lnSpc>
              <a:spcBef>
                <a:spcPts val="100"/>
              </a:spcBef>
              <a:buSzPct val="94444"/>
              <a:buAutoNum type="arabicPeriod"/>
              <a:tabLst>
                <a:tab pos="202565" algn="l"/>
              </a:tabLst>
            </a:pPr>
            <a:r>
              <a:rPr sz="1100" b="1" dirty="0">
                <a:latin typeface="+mn-lt"/>
                <a:cs typeface="Arial"/>
              </a:rPr>
              <a:t>Automated</a:t>
            </a:r>
            <a:r>
              <a:rPr sz="1100" b="1" spc="30" dirty="0">
                <a:latin typeface="+mn-lt"/>
                <a:cs typeface="Arial"/>
              </a:rPr>
              <a:t> </a:t>
            </a:r>
            <a:r>
              <a:rPr sz="1100" b="1" dirty="0">
                <a:latin typeface="+mn-lt"/>
                <a:cs typeface="Arial"/>
              </a:rPr>
              <a:t>Entry</a:t>
            </a:r>
            <a:r>
              <a:rPr sz="1100" b="1" spc="-15" dirty="0">
                <a:latin typeface="+mn-lt"/>
                <a:cs typeface="Arial"/>
              </a:rPr>
              <a:t> </a:t>
            </a:r>
            <a:r>
              <a:rPr sz="1100" b="1" dirty="0">
                <a:latin typeface="+mn-lt"/>
                <a:cs typeface="Arial"/>
              </a:rPr>
              <a:t>and</a:t>
            </a:r>
            <a:r>
              <a:rPr sz="1100" b="1" spc="-15" dirty="0">
                <a:latin typeface="+mn-lt"/>
                <a:cs typeface="Arial"/>
              </a:rPr>
              <a:t> </a:t>
            </a:r>
            <a:r>
              <a:rPr sz="1100" b="1" dirty="0">
                <a:latin typeface="+mn-lt"/>
                <a:cs typeface="Arial"/>
              </a:rPr>
              <a:t>Exit</a:t>
            </a:r>
            <a:r>
              <a:rPr sz="1100" b="1" spc="-20" dirty="0">
                <a:latin typeface="+mn-lt"/>
                <a:cs typeface="Arial"/>
              </a:rPr>
              <a:t> </a:t>
            </a:r>
            <a:r>
              <a:rPr sz="1100" b="1" dirty="0">
                <a:latin typeface="+mn-lt"/>
                <a:cs typeface="Arial"/>
              </a:rPr>
              <a:t>with</a:t>
            </a:r>
            <a:r>
              <a:rPr sz="1100" b="1" spc="-40" dirty="0">
                <a:latin typeface="+mn-lt"/>
                <a:cs typeface="Arial"/>
              </a:rPr>
              <a:t> </a:t>
            </a:r>
            <a:r>
              <a:rPr sz="1100" b="1" dirty="0">
                <a:latin typeface="+mn-lt"/>
                <a:cs typeface="Arial"/>
              </a:rPr>
              <a:t>RFID</a:t>
            </a:r>
            <a:r>
              <a:rPr sz="1100" b="1" spc="-25" dirty="0">
                <a:latin typeface="+mn-lt"/>
                <a:cs typeface="Arial"/>
              </a:rPr>
              <a:t> </a:t>
            </a:r>
            <a:r>
              <a:rPr sz="1100" b="1" spc="-10" dirty="0">
                <a:latin typeface="+mn-lt"/>
                <a:cs typeface="Arial"/>
              </a:rPr>
              <a:t>Technology:</a:t>
            </a:r>
            <a:endParaRPr sz="1100" dirty="0">
              <a:latin typeface="+mn-lt"/>
              <a:cs typeface="Arial"/>
            </a:endParaRPr>
          </a:p>
          <a:p>
            <a:pPr marL="534035" marR="704215">
              <a:lnSpc>
                <a:spcPct val="150000"/>
              </a:lnSpc>
              <a:spcBef>
                <a:spcPts val="505"/>
              </a:spcBef>
            </a:pPr>
            <a:r>
              <a:rPr sz="1100" dirty="0">
                <a:latin typeface="+mn-lt"/>
                <a:cs typeface="Arial MT"/>
              </a:rPr>
              <a:t>Implement</a:t>
            </a:r>
            <a:r>
              <a:rPr sz="1100" spc="-30" dirty="0">
                <a:latin typeface="+mn-lt"/>
                <a:cs typeface="Arial MT"/>
              </a:rPr>
              <a:t> </a:t>
            </a:r>
            <a:r>
              <a:rPr sz="1100" dirty="0">
                <a:latin typeface="+mn-lt"/>
                <a:cs typeface="Arial MT"/>
              </a:rPr>
              <a:t>Fastag</a:t>
            </a:r>
            <a:r>
              <a:rPr sz="1100" spc="-35" dirty="0">
                <a:latin typeface="+mn-lt"/>
                <a:cs typeface="Arial MT"/>
              </a:rPr>
              <a:t> </a:t>
            </a:r>
            <a:r>
              <a:rPr sz="1100" dirty="0">
                <a:latin typeface="+mn-lt"/>
                <a:cs typeface="Arial MT"/>
              </a:rPr>
              <a:t>RFID</a:t>
            </a:r>
            <a:r>
              <a:rPr sz="1100" spc="-30" dirty="0">
                <a:latin typeface="+mn-lt"/>
                <a:cs typeface="Arial MT"/>
              </a:rPr>
              <a:t> </a:t>
            </a:r>
            <a:r>
              <a:rPr sz="1100" dirty="0">
                <a:latin typeface="+mn-lt"/>
                <a:cs typeface="Arial MT"/>
              </a:rPr>
              <a:t>chits</a:t>
            </a:r>
            <a:r>
              <a:rPr sz="1100" spc="-30" dirty="0">
                <a:latin typeface="+mn-lt"/>
                <a:cs typeface="Arial MT"/>
              </a:rPr>
              <a:t> </a:t>
            </a:r>
            <a:r>
              <a:rPr sz="1100" dirty="0">
                <a:latin typeface="+mn-lt"/>
                <a:cs typeface="Arial MT"/>
              </a:rPr>
              <a:t>on</a:t>
            </a:r>
            <a:r>
              <a:rPr sz="1100" spc="-40" dirty="0">
                <a:latin typeface="+mn-lt"/>
                <a:cs typeface="Arial MT"/>
              </a:rPr>
              <a:t> </a:t>
            </a:r>
            <a:r>
              <a:rPr sz="1100" dirty="0">
                <a:latin typeface="+mn-lt"/>
                <a:cs typeface="Arial MT"/>
              </a:rPr>
              <a:t>vehicles</a:t>
            </a:r>
            <a:r>
              <a:rPr sz="1100" spc="-10" dirty="0">
                <a:latin typeface="+mn-lt"/>
                <a:cs typeface="Arial MT"/>
              </a:rPr>
              <a:t> </a:t>
            </a:r>
            <a:r>
              <a:rPr sz="1100" dirty="0">
                <a:latin typeface="+mn-lt"/>
                <a:cs typeface="Arial MT"/>
              </a:rPr>
              <a:t>for</a:t>
            </a:r>
            <a:r>
              <a:rPr sz="1100" spc="-40" dirty="0">
                <a:latin typeface="+mn-lt"/>
                <a:cs typeface="Arial MT"/>
              </a:rPr>
              <a:t> </a:t>
            </a:r>
            <a:r>
              <a:rPr sz="1100" dirty="0">
                <a:latin typeface="+mn-lt"/>
                <a:cs typeface="Arial MT"/>
              </a:rPr>
              <a:t>automated</a:t>
            </a:r>
            <a:r>
              <a:rPr sz="1100" spc="-25" dirty="0">
                <a:latin typeface="+mn-lt"/>
                <a:cs typeface="Arial MT"/>
              </a:rPr>
              <a:t> </a:t>
            </a:r>
            <a:r>
              <a:rPr sz="1100" dirty="0">
                <a:latin typeface="+mn-lt"/>
                <a:cs typeface="Arial MT"/>
              </a:rPr>
              <a:t>entry</a:t>
            </a:r>
            <a:r>
              <a:rPr sz="1100" spc="-25" dirty="0">
                <a:latin typeface="+mn-lt"/>
                <a:cs typeface="Arial MT"/>
              </a:rPr>
              <a:t> </a:t>
            </a:r>
            <a:r>
              <a:rPr sz="1100" dirty="0">
                <a:latin typeface="+mn-lt"/>
                <a:cs typeface="Arial MT"/>
              </a:rPr>
              <a:t>and</a:t>
            </a:r>
            <a:r>
              <a:rPr sz="1100" spc="-25" dirty="0">
                <a:latin typeface="+mn-lt"/>
                <a:cs typeface="Arial MT"/>
              </a:rPr>
              <a:t> </a:t>
            </a:r>
            <a:r>
              <a:rPr sz="1100" dirty="0">
                <a:latin typeface="+mn-lt"/>
                <a:cs typeface="Arial MT"/>
              </a:rPr>
              <a:t>exit,</a:t>
            </a:r>
            <a:r>
              <a:rPr sz="1100" spc="-15" dirty="0">
                <a:latin typeface="+mn-lt"/>
                <a:cs typeface="Arial MT"/>
              </a:rPr>
              <a:t> </a:t>
            </a:r>
            <a:r>
              <a:rPr sz="1100" dirty="0">
                <a:latin typeface="+mn-lt"/>
                <a:cs typeface="Arial MT"/>
              </a:rPr>
              <a:t>enabling</a:t>
            </a:r>
            <a:r>
              <a:rPr sz="1100" spc="-20" dirty="0">
                <a:latin typeface="+mn-lt"/>
                <a:cs typeface="Arial MT"/>
              </a:rPr>
              <a:t> </a:t>
            </a:r>
            <a:r>
              <a:rPr sz="1100" dirty="0">
                <a:latin typeface="+mn-lt"/>
                <a:cs typeface="Arial MT"/>
              </a:rPr>
              <a:t>seamless</a:t>
            </a:r>
            <a:r>
              <a:rPr sz="1100" spc="-20" dirty="0">
                <a:latin typeface="+mn-lt"/>
                <a:cs typeface="Arial MT"/>
              </a:rPr>
              <a:t> </a:t>
            </a:r>
            <a:r>
              <a:rPr sz="1100" spc="-10" dirty="0">
                <a:latin typeface="+mn-lt"/>
                <a:cs typeface="Arial MT"/>
              </a:rPr>
              <a:t>vehicle </a:t>
            </a:r>
            <a:r>
              <a:rPr sz="1100" dirty="0">
                <a:latin typeface="+mn-lt"/>
                <a:cs typeface="Arial MT"/>
              </a:rPr>
              <a:t>identification</a:t>
            </a:r>
            <a:r>
              <a:rPr sz="1100" spc="-25" dirty="0">
                <a:latin typeface="+mn-lt"/>
                <a:cs typeface="Arial MT"/>
              </a:rPr>
              <a:t> </a:t>
            </a:r>
            <a:r>
              <a:rPr sz="1100" dirty="0">
                <a:latin typeface="+mn-lt"/>
                <a:cs typeface="Arial MT"/>
              </a:rPr>
              <a:t>and</a:t>
            </a:r>
            <a:r>
              <a:rPr sz="1100" spc="-35" dirty="0">
                <a:latin typeface="+mn-lt"/>
                <a:cs typeface="Arial MT"/>
              </a:rPr>
              <a:t> </a:t>
            </a:r>
            <a:r>
              <a:rPr sz="1100" dirty="0">
                <a:latin typeface="+mn-lt"/>
                <a:cs typeface="Arial MT"/>
              </a:rPr>
              <a:t>access</a:t>
            </a:r>
            <a:r>
              <a:rPr sz="1100" spc="-25" dirty="0">
                <a:latin typeface="+mn-lt"/>
                <a:cs typeface="Arial MT"/>
              </a:rPr>
              <a:t> </a:t>
            </a:r>
            <a:r>
              <a:rPr sz="1100" dirty="0">
                <a:latin typeface="+mn-lt"/>
                <a:cs typeface="Arial MT"/>
              </a:rPr>
              <a:t>control</a:t>
            </a:r>
            <a:r>
              <a:rPr sz="1100" spc="-35" dirty="0">
                <a:latin typeface="+mn-lt"/>
                <a:cs typeface="Arial MT"/>
              </a:rPr>
              <a:t> </a:t>
            </a:r>
            <a:r>
              <a:rPr sz="1100" dirty="0">
                <a:latin typeface="+mn-lt"/>
                <a:cs typeface="Arial MT"/>
              </a:rPr>
              <a:t>to</a:t>
            </a:r>
            <a:r>
              <a:rPr sz="1100" spc="-30" dirty="0">
                <a:latin typeface="+mn-lt"/>
                <a:cs typeface="Arial MT"/>
              </a:rPr>
              <a:t> </a:t>
            </a:r>
            <a:r>
              <a:rPr sz="1100" dirty="0">
                <a:latin typeface="+mn-lt"/>
                <a:cs typeface="Arial MT"/>
              </a:rPr>
              <a:t>reduce</a:t>
            </a:r>
            <a:r>
              <a:rPr sz="1100" spc="-30" dirty="0">
                <a:latin typeface="+mn-lt"/>
                <a:cs typeface="Arial MT"/>
              </a:rPr>
              <a:t> </a:t>
            </a:r>
            <a:r>
              <a:rPr sz="1100" dirty="0">
                <a:latin typeface="+mn-lt"/>
                <a:cs typeface="Arial MT"/>
              </a:rPr>
              <a:t>wait</a:t>
            </a:r>
            <a:r>
              <a:rPr sz="1100" spc="10" dirty="0">
                <a:latin typeface="+mn-lt"/>
                <a:cs typeface="Arial MT"/>
              </a:rPr>
              <a:t> </a:t>
            </a:r>
            <a:r>
              <a:rPr sz="1100" spc="-10" dirty="0">
                <a:latin typeface="+mn-lt"/>
                <a:cs typeface="Arial MT"/>
              </a:rPr>
              <a:t>times.</a:t>
            </a:r>
            <a:endParaRPr sz="1100" dirty="0">
              <a:latin typeface="+mn-lt"/>
              <a:cs typeface="Arial MT"/>
            </a:endParaRPr>
          </a:p>
          <a:p>
            <a:pPr marL="202565" indent="-193675">
              <a:lnSpc>
                <a:spcPct val="150000"/>
              </a:lnSpc>
              <a:spcBef>
                <a:spcPts val="1655"/>
              </a:spcBef>
              <a:buSzPct val="94444"/>
              <a:buAutoNum type="arabicPeriod" startAt="2"/>
              <a:tabLst>
                <a:tab pos="202565" algn="l"/>
              </a:tabLst>
            </a:pPr>
            <a:r>
              <a:rPr sz="1100" b="1" spc="-10" dirty="0">
                <a:latin typeface="+mn-lt"/>
                <a:cs typeface="Arial"/>
              </a:rPr>
              <a:t>Real-</a:t>
            </a:r>
            <a:r>
              <a:rPr sz="1100" b="1" dirty="0">
                <a:latin typeface="+mn-lt"/>
                <a:cs typeface="Arial"/>
              </a:rPr>
              <a:t>Time</a:t>
            </a:r>
            <a:r>
              <a:rPr sz="1100" b="1" spc="-25" dirty="0">
                <a:latin typeface="+mn-lt"/>
                <a:cs typeface="Arial"/>
              </a:rPr>
              <a:t> </a:t>
            </a:r>
            <a:r>
              <a:rPr sz="1100" b="1" dirty="0">
                <a:latin typeface="+mn-lt"/>
                <a:cs typeface="Arial"/>
              </a:rPr>
              <a:t>Slot</a:t>
            </a:r>
            <a:r>
              <a:rPr sz="1100" b="1" spc="-40" dirty="0">
                <a:latin typeface="+mn-lt"/>
                <a:cs typeface="Arial"/>
              </a:rPr>
              <a:t> </a:t>
            </a:r>
            <a:r>
              <a:rPr sz="1100" b="1" dirty="0">
                <a:latin typeface="+mn-lt"/>
                <a:cs typeface="Arial"/>
              </a:rPr>
              <a:t>Monitoring</a:t>
            </a:r>
            <a:r>
              <a:rPr sz="1100" b="1" spc="-60" dirty="0">
                <a:latin typeface="+mn-lt"/>
                <a:cs typeface="Arial"/>
              </a:rPr>
              <a:t> </a:t>
            </a:r>
            <a:r>
              <a:rPr sz="1100" b="1" dirty="0">
                <a:latin typeface="+mn-lt"/>
                <a:cs typeface="Arial"/>
              </a:rPr>
              <a:t>with</a:t>
            </a:r>
            <a:r>
              <a:rPr sz="1100" b="1" spc="-65" dirty="0">
                <a:latin typeface="+mn-lt"/>
                <a:cs typeface="Arial"/>
              </a:rPr>
              <a:t> </a:t>
            </a:r>
            <a:r>
              <a:rPr sz="1100" b="1" dirty="0">
                <a:latin typeface="+mn-lt"/>
                <a:cs typeface="Arial"/>
              </a:rPr>
              <a:t>Machine</a:t>
            </a:r>
            <a:r>
              <a:rPr sz="1100" b="1" spc="-30" dirty="0">
                <a:latin typeface="+mn-lt"/>
                <a:cs typeface="Arial"/>
              </a:rPr>
              <a:t> </a:t>
            </a:r>
            <a:r>
              <a:rPr sz="1100" b="1" spc="-10" dirty="0">
                <a:latin typeface="+mn-lt"/>
                <a:cs typeface="Arial"/>
              </a:rPr>
              <a:t>Learning:</a:t>
            </a:r>
            <a:endParaRPr sz="1100" dirty="0">
              <a:latin typeface="+mn-lt"/>
              <a:cs typeface="Arial"/>
            </a:endParaRPr>
          </a:p>
          <a:p>
            <a:pPr marL="534035" marR="272415">
              <a:lnSpc>
                <a:spcPct val="150000"/>
              </a:lnSpc>
              <a:spcBef>
                <a:spcPts val="505"/>
              </a:spcBef>
            </a:pPr>
            <a:r>
              <a:rPr sz="1100" dirty="0">
                <a:latin typeface="+mn-lt"/>
                <a:cs typeface="Arial MT"/>
              </a:rPr>
              <a:t>Deploy</a:t>
            </a:r>
            <a:r>
              <a:rPr sz="1100" spc="-35" dirty="0">
                <a:latin typeface="+mn-lt"/>
                <a:cs typeface="Arial MT"/>
              </a:rPr>
              <a:t> </a:t>
            </a:r>
            <a:r>
              <a:rPr sz="1100" dirty="0">
                <a:latin typeface="+mn-lt"/>
                <a:cs typeface="Arial MT"/>
              </a:rPr>
              <a:t>cameras</a:t>
            </a:r>
            <a:r>
              <a:rPr sz="1100" spc="-35" dirty="0">
                <a:latin typeface="+mn-lt"/>
                <a:cs typeface="Arial MT"/>
              </a:rPr>
              <a:t> </a:t>
            </a:r>
            <a:r>
              <a:rPr sz="1100" dirty="0">
                <a:latin typeface="+mn-lt"/>
                <a:cs typeface="Arial MT"/>
              </a:rPr>
              <a:t>and</a:t>
            </a:r>
            <a:r>
              <a:rPr sz="1100" spc="-35" dirty="0">
                <a:latin typeface="+mn-lt"/>
                <a:cs typeface="Arial MT"/>
              </a:rPr>
              <a:t> </a:t>
            </a:r>
            <a:r>
              <a:rPr sz="1100" dirty="0">
                <a:latin typeface="+mn-lt"/>
                <a:cs typeface="Arial MT"/>
              </a:rPr>
              <a:t>use</a:t>
            </a:r>
            <a:r>
              <a:rPr sz="1100" spc="-35" dirty="0">
                <a:latin typeface="+mn-lt"/>
                <a:cs typeface="Arial MT"/>
              </a:rPr>
              <a:t> </a:t>
            </a:r>
            <a:r>
              <a:rPr sz="1100" dirty="0">
                <a:latin typeface="+mn-lt"/>
                <a:cs typeface="Arial MT"/>
              </a:rPr>
              <a:t>a</a:t>
            </a:r>
            <a:r>
              <a:rPr sz="1100" spc="-35" dirty="0">
                <a:latin typeface="+mn-lt"/>
                <a:cs typeface="Arial MT"/>
              </a:rPr>
              <a:t> </a:t>
            </a:r>
            <a:r>
              <a:rPr sz="1100" dirty="0">
                <a:latin typeface="+mn-lt"/>
                <a:cs typeface="Arial MT"/>
              </a:rPr>
              <a:t>Convolutional</a:t>
            </a:r>
            <a:r>
              <a:rPr sz="1100" spc="-15" dirty="0">
                <a:latin typeface="+mn-lt"/>
                <a:cs typeface="Arial MT"/>
              </a:rPr>
              <a:t> </a:t>
            </a:r>
            <a:r>
              <a:rPr sz="1100" dirty="0">
                <a:latin typeface="+mn-lt"/>
                <a:cs typeface="Arial MT"/>
              </a:rPr>
              <a:t>Neural</a:t>
            </a:r>
            <a:r>
              <a:rPr sz="1100" spc="-30" dirty="0">
                <a:latin typeface="+mn-lt"/>
                <a:cs typeface="Arial MT"/>
              </a:rPr>
              <a:t> </a:t>
            </a:r>
            <a:r>
              <a:rPr sz="1100" dirty="0">
                <a:latin typeface="+mn-lt"/>
                <a:cs typeface="Arial MT"/>
              </a:rPr>
              <a:t>Network</a:t>
            </a:r>
            <a:r>
              <a:rPr sz="1100" spc="5" dirty="0">
                <a:latin typeface="+mn-lt"/>
                <a:cs typeface="Arial MT"/>
              </a:rPr>
              <a:t> </a:t>
            </a:r>
            <a:r>
              <a:rPr sz="1100" dirty="0">
                <a:latin typeface="+mn-lt"/>
                <a:cs typeface="Arial MT"/>
              </a:rPr>
              <a:t>(CNN)</a:t>
            </a:r>
            <a:r>
              <a:rPr sz="1100" spc="-40" dirty="0">
                <a:latin typeface="+mn-lt"/>
                <a:cs typeface="Arial MT"/>
              </a:rPr>
              <a:t> </a:t>
            </a:r>
            <a:r>
              <a:rPr sz="1100" dirty="0">
                <a:latin typeface="+mn-lt"/>
                <a:cs typeface="Arial MT"/>
              </a:rPr>
              <a:t>algorithm</a:t>
            </a:r>
            <a:r>
              <a:rPr sz="1100" spc="-20" dirty="0">
                <a:latin typeface="+mn-lt"/>
                <a:cs typeface="Arial MT"/>
              </a:rPr>
              <a:t> </a:t>
            </a:r>
            <a:r>
              <a:rPr sz="1100" dirty="0">
                <a:latin typeface="+mn-lt"/>
                <a:cs typeface="Arial MT"/>
              </a:rPr>
              <a:t>to</a:t>
            </a:r>
            <a:r>
              <a:rPr sz="1100" spc="-50" dirty="0">
                <a:latin typeface="+mn-lt"/>
                <a:cs typeface="Arial MT"/>
              </a:rPr>
              <a:t> </a:t>
            </a:r>
            <a:r>
              <a:rPr sz="1100" dirty="0">
                <a:latin typeface="+mn-lt"/>
                <a:cs typeface="Arial MT"/>
              </a:rPr>
              <a:t>automatically</a:t>
            </a:r>
            <a:r>
              <a:rPr sz="1100" spc="-25" dirty="0">
                <a:latin typeface="+mn-lt"/>
                <a:cs typeface="Arial MT"/>
              </a:rPr>
              <a:t> </a:t>
            </a:r>
            <a:r>
              <a:rPr sz="1100" dirty="0">
                <a:latin typeface="+mn-lt"/>
                <a:cs typeface="Arial MT"/>
              </a:rPr>
              <a:t>detect</a:t>
            </a:r>
            <a:r>
              <a:rPr sz="1100" spc="-35" dirty="0">
                <a:latin typeface="+mn-lt"/>
                <a:cs typeface="Arial MT"/>
              </a:rPr>
              <a:t> </a:t>
            </a:r>
            <a:r>
              <a:rPr sz="1100" spc="-25" dirty="0">
                <a:latin typeface="+mn-lt"/>
                <a:cs typeface="Arial MT"/>
              </a:rPr>
              <a:t>and </a:t>
            </a:r>
            <a:r>
              <a:rPr sz="1100" dirty="0">
                <a:latin typeface="+mn-lt"/>
                <a:cs typeface="Arial MT"/>
              </a:rPr>
              <a:t>update</a:t>
            </a:r>
            <a:r>
              <a:rPr sz="1100" spc="-20" dirty="0">
                <a:latin typeface="+mn-lt"/>
                <a:cs typeface="Arial MT"/>
              </a:rPr>
              <a:t> </a:t>
            </a:r>
            <a:r>
              <a:rPr sz="1100" dirty="0">
                <a:latin typeface="+mn-lt"/>
                <a:cs typeface="Arial MT"/>
              </a:rPr>
              <a:t>the</a:t>
            </a:r>
            <a:r>
              <a:rPr sz="1100" spc="-20" dirty="0">
                <a:latin typeface="+mn-lt"/>
                <a:cs typeface="Arial MT"/>
              </a:rPr>
              <a:t> </a:t>
            </a:r>
            <a:r>
              <a:rPr sz="1100" dirty="0">
                <a:latin typeface="+mn-lt"/>
                <a:cs typeface="Arial MT"/>
              </a:rPr>
              <a:t>status</a:t>
            </a:r>
            <a:r>
              <a:rPr sz="1100" spc="-25" dirty="0">
                <a:latin typeface="+mn-lt"/>
                <a:cs typeface="Arial MT"/>
              </a:rPr>
              <a:t> </a:t>
            </a:r>
            <a:r>
              <a:rPr sz="1100" dirty="0">
                <a:latin typeface="+mn-lt"/>
                <a:cs typeface="Arial MT"/>
              </a:rPr>
              <a:t>of</a:t>
            </a:r>
            <a:r>
              <a:rPr sz="1100" spc="-15" dirty="0">
                <a:latin typeface="+mn-lt"/>
                <a:cs typeface="Arial MT"/>
              </a:rPr>
              <a:t> </a:t>
            </a:r>
            <a:r>
              <a:rPr sz="1100" dirty="0">
                <a:latin typeface="+mn-lt"/>
                <a:cs typeface="Arial MT"/>
              </a:rPr>
              <a:t>parking</a:t>
            </a:r>
            <a:r>
              <a:rPr sz="1100" spc="-10" dirty="0">
                <a:latin typeface="+mn-lt"/>
                <a:cs typeface="Arial MT"/>
              </a:rPr>
              <a:t> </a:t>
            </a:r>
            <a:r>
              <a:rPr sz="1100" dirty="0">
                <a:latin typeface="+mn-lt"/>
                <a:cs typeface="Arial MT"/>
              </a:rPr>
              <a:t>slots</a:t>
            </a:r>
            <a:r>
              <a:rPr sz="1100" spc="-10" dirty="0">
                <a:latin typeface="+mn-lt"/>
                <a:cs typeface="Arial MT"/>
              </a:rPr>
              <a:t> </a:t>
            </a:r>
            <a:r>
              <a:rPr sz="1100" dirty="0">
                <a:latin typeface="+mn-lt"/>
                <a:cs typeface="Arial MT"/>
              </a:rPr>
              <a:t>in</a:t>
            </a:r>
            <a:r>
              <a:rPr sz="1100" spc="-10" dirty="0">
                <a:latin typeface="+mn-lt"/>
                <a:cs typeface="Arial MT"/>
              </a:rPr>
              <a:t> real-</a:t>
            </a:r>
            <a:r>
              <a:rPr sz="1100" dirty="0">
                <a:latin typeface="+mn-lt"/>
                <a:cs typeface="Arial MT"/>
              </a:rPr>
              <a:t>time</a:t>
            </a:r>
            <a:r>
              <a:rPr sz="1100" spc="-10" dirty="0">
                <a:latin typeface="+mn-lt"/>
                <a:cs typeface="Arial MT"/>
              </a:rPr>
              <a:t> </a:t>
            </a:r>
            <a:r>
              <a:rPr sz="1100" dirty="0">
                <a:latin typeface="+mn-lt"/>
                <a:cs typeface="Arial MT"/>
              </a:rPr>
              <a:t>on</a:t>
            </a:r>
            <a:r>
              <a:rPr sz="1100" spc="-25" dirty="0">
                <a:latin typeface="+mn-lt"/>
                <a:cs typeface="Arial MT"/>
              </a:rPr>
              <a:t> </a:t>
            </a:r>
            <a:r>
              <a:rPr sz="1100" dirty="0">
                <a:latin typeface="+mn-lt"/>
                <a:cs typeface="Arial MT"/>
              </a:rPr>
              <a:t>a</a:t>
            </a:r>
            <a:r>
              <a:rPr sz="1100" spc="-15" dirty="0">
                <a:latin typeface="+mn-lt"/>
                <a:cs typeface="Arial MT"/>
              </a:rPr>
              <a:t> </a:t>
            </a:r>
            <a:r>
              <a:rPr sz="1100" dirty="0">
                <a:latin typeface="+mn-lt"/>
                <a:cs typeface="Arial MT"/>
              </a:rPr>
              <a:t>web</a:t>
            </a:r>
            <a:r>
              <a:rPr sz="1100" spc="25" dirty="0">
                <a:latin typeface="+mn-lt"/>
                <a:cs typeface="Arial MT"/>
              </a:rPr>
              <a:t> </a:t>
            </a:r>
            <a:r>
              <a:rPr sz="1100" spc="-10" dirty="0">
                <a:latin typeface="+mn-lt"/>
                <a:cs typeface="Arial MT"/>
              </a:rPr>
              <a:t>application.</a:t>
            </a:r>
            <a:endParaRPr sz="1100" dirty="0">
              <a:latin typeface="+mn-lt"/>
              <a:cs typeface="Arial MT"/>
            </a:endParaRPr>
          </a:p>
          <a:p>
            <a:pPr marL="202565" indent="-193675">
              <a:lnSpc>
                <a:spcPct val="150000"/>
              </a:lnSpc>
              <a:spcBef>
                <a:spcPts val="1660"/>
              </a:spcBef>
              <a:buSzPct val="94444"/>
              <a:buAutoNum type="arabicPeriod" startAt="3"/>
              <a:tabLst>
                <a:tab pos="202565" algn="l"/>
              </a:tabLst>
            </a:pPr>
            <a:r>
              <a:rPr sz="1100" b="1" dirty="0">
                <a:latin typeface="+mn-lt"/>
                <a:cs typeface="Arial"/>
              </a:rPr>
              <a:t>AR</a:t>
            </a:r>
            <a:r>
              <a:rPr sz="1100" b="1" spc="10" dirty="0">
                <a:latin typeface="+mn-lt"/>
                <a:cs typeface="Arial"/>
              </a:rPr>
              <a:t> </a:t>
            </a:r>
            <a:r>
              <a:rPr sz="1100" b="1" dirty="0">
                <a:latin typeface="+mn-lt"/>
                <a:cs typeface="Arial"/>
              </a:rPr>
              <a:t>Map</a:t>
            </a:r>
            <a:r>
              <a:rPr sz="1100" b="1" spc="-25" dirty="0">
                <a:latin typeface="+mn-lt"/>
                <a:cs typeface="Arial"/>
              </a:rPr>
              <a:t> </a:t>
            </a:r>
            <a:r>
              <a:rPr sz="1100" b="1" dirty="0">
                <a:latin typeface="+mn-lt"/>
                <a:cs typeface="Arial"/>
              </a:rPr>
              <a:t>Integration</a:t>
            </a:r>
            <a:r>
              <a:rPr sz="1100" b="1" spc="-35" dirty="0">
                <a:latin typeface="+mn-lt"/>
                <a:cs typeface="Arial"/>
              </a:rPr>
              <a:t> </a:t>
            </a:r>
            <a:r>
              <a:rPr sz="1100" b="1" dirty="0">
                <a:latin typeface="+mn-lt"/>
                <a:cs typeface="Arial"/>
              </a:rPr>
              <a:t>for</a:t>
            </a:r>
            <a:r>
              <a:rPr sz="1100" b="1" spc="-40" dirty="0">
                <a:latin typeface="+mn-lt"/>
                <a:cs typeface="Arial"/>
              </a:rPr>
              <a:t> </a:t>
            </a:r>
            <a:r>
              <a:rPr sz="1100" b="1" dirty="0">
                <a:latin typeface="+mn-lt"/>
                <a:cs typeface="Arial"/>
              </a:rPr>
              <a:t>Virtual</a:t>
            </a:r>
            <a:r>
              <a:rPr sz="1100" b="1" spc="-30" dirty="0">
                <a:latin typeface="+mn-lt"/>
                <a:cs typeface="Arial"/>
              </a:rPr>
              <a:t> </a:t>
            </a:r>
            <a:r>
              <a:rPr sz="1100" b="1" spc="-10" dirty="0">
                <a:latin typeface="+mn-lt"/>
                <a:cs typeface="Arial"/>
              </a:rPr>
              <a:t>Navigation:</a:t>
            </a:r>
            <a:endParaRPr sz="1100" dirty="0">
              <a:latin typeface="+mn-lt"/>
              <a:cs typeface="Arial"/>
            </a:endParaRPr>
          </a:p>
          <a:p>
            <a:pPr marL="534035" marR="5080">
              <a:lnSpc>
                <a:spcPct val="150000"/>
              </a:lnSpc>
              <a:spcBef>
                <a:spcPts val="300"/>
              </a:spcBef>
            </a:pPr>
            <a:r>
              <a:rPr sz="1100" dirty="0">
                <a:latin typeface="+mn-lt"/>
                <a:cs typeface="Arial MT"/>
              </a:rPr>
              <a:t>Integrate</a:t>
            </a:r>
            <a:r>
              <a:rPr sz="1100" spc="-45" dirty="0">
                <a:latin typeface="+mn-lt"/>
                <a:cs typeface="Arial MT"/>
              </a:rPr>
              <a:t> </a:t>
            </a:r>
            <a:r>
              <a:rPr sz="1100" dirty="0">
                <a:latin typeface="+mn-lt"/>
                <a:cs typeface="Arial MT"/>
              </a:rPr>
              <a:t>augmented</a:t>
            </a:r>
            <a:r>
              <a:rPr sz="1100" spc="-10" dirty="0">
                <a:latin typeface="+mn-lt"/>
                <a:cs typeface="Arial MT"/>
              </a:rPr>
              <a:t> </a:t>
            </a:r>
            <a:r>
              <a:rPr sz="1100" dirty="0">
                <a:latin typeface="+mn-lt"/>
                <a:cs typeface="Arial MT"/>
              </a:rPr>
              <a:t>reality</a:t>
            </a:r>
            <a:r>
              <a:rPr sz="1100" spc="-30" dirty="0">
                <a:latin typeface="+mn-lt"/>
                <a:cs typeface="Arial MT"/>
              </a:rPr>
              <a:t> </a:t>
            </a:r>
            <a:r>
              <a:rPr sz="1100" dirty="0">
                <a:latin typeface="+mn-lt"/>
                <a:cs typeface="Arial MT"/>
              </a:rPr>
              <a:t>(AR)</a:t>
            </a:r>
            <a:r>
              <a:rPr sz="1100" spc="-30" dirty="0">
                <a:latin typeface="+mn-lt"/>
                <a:cs typeface="Arial MT"/>
              </a:rPr>
              <a:t> </a:t>
            </a:r>
            <a:r>
              <a:rPr sz="1100" dirty="0">
                <a:latin typeface="+mn-lt"/>
                <a:cs typeface="Arial MT"/>
              </a:rPr>
              <a:t>maps</a:t>
            </a:r>
            <a:r>
              <a:rPr sz="1100" spc="-20" dirty="0">
                <a:latin typeface="+mn-lt"/>
                <a:cs typeface="Arial MT"/>
              </a:rPr>
              <a:t> </a:t>
            </a:r>
            <a:r>
              <a:rPr sz="1100" dirty="0">
                <a:latin typeface="+mn-lt"/>
                <a:cs typeface="Arial MT"/>
              </a:rPr>
              <a:t>into</a:t>
            </a:r>
            <a:r>
              <a:rPr sz="1100" spc="-35" dirty="0">
                <a:latin typeface="+mn-lt"/>
                <a:cs typeface="Arial MT"/>
              </a:rPr>
              <a:t> </a:t>
            </a:r>
            <a:r>
              <a:rPr sz="1100" dirty="0">
                <a:latin typeface="+mn-lt"/>
                <a:cs typeface="Arial MT"/>
              </a:rPr>
              <a:t>the</a:t>
            </a:r>
            <a:r>
              <a:rPr sz="1100" spc="-40" dirty="0">
                <a:latin typeface="+mn-lt"/>
                <a:cs typeface="Arial MT"/>
              </a:rPr>
              <a:t> </a:t>
            </a:r>
            <a:r>
              <a:rPr sz="1100" dirty="0">
                <a:latin typeface="+mn-lt"/>
                <a:cs typeface="Arial MT"/>
              </a:rPr>
              <a:t>web</a:t>
            </a:r>
            <a:r>
              <a:rPr sz="1100" spc="10" dirty="0">
                <a:latin typeface="+mn-lt"/>
                <a:cs typeface="Arial MT"/>
              </a:rPr>
              <a:t> </a:t>
            </a:r>
            <a:r>
              <a:rPr sz="1100" dirty="0">
                <a:latin typeface="+mn-lt"/>
                <a:cs typeface="Arial MT"/>
              </a:rPr>
              <a:t>application</a:t>
            </a:r>
            <a:r>
              <a:rPr sz="1100" spc="-20" dirty="0">
                <a:latin typeface="+mn-lt"/>
                <a:cs typeface="Arial MT"/>
              </a:rPr>
              <a:t> </a:t>
            </a:r>
            <a:r>
              <a:rPr sz="1100" dirty="0">
                <a:latin typeface="+mn-lt"/>
                <a:cs typeface="Arial MT"/>
              </a:rPr>
              <a:t>to</a:t>
            </a:r>
            <a:r>
              <a:rPr sz="1100" spc="-30" dirty="0">
                <a:latin typeface="+mn-lt"/>
                <a:cs typeface="Arial MT"/>
              </a:rPr>
              <a:t> </a:t>
            </a:r>
            <a:r>
              <a:rPr sz="1100" dirty="0">
                <a:latin typeface="+mn-lt"/>
                <a:cs typeface="Arial MT"/>
              </a:rPr>
              <a:t>provide</a:t>
            </a:r>
            <a:r>
              <a:rPr sz="1100" spc="-30" dirty="0">
                <a:latin typeface="+mn-lt"/>
                <a:cs typeface="Arial MT"/>
              </a:rPr>
              <a:t> </a:t>
            </a:r>
            <a:r>
              <a:rPr sz="1100" dirty="0">
                <a:latin typeface="+mn-lt"/>
                <a:cs typeface="Arial MT"/>
              </a:rPr>
              <a:t>users</a:t>
            </a:r>
            <a:r>
              <a:rPr sz="1100" spc="-30" dirty="0">
                <a:latin typeface="+mn-lt"/>
                <a:cs typeface="Arial MT"/>
              </a:rPr>
              <a:t> </a:t>
            </a:r>
            <a:r>
              <a:rPr sz="1100" dirty="0">
                <a:latin typeface="+mn-lt"/>
                <a:cs typeface="Arial MT"/>
              </a:rPr>
              <a:t>with</a:t>
            </a:r>
            <a:r>
              <a:rPr sz="1100" spc="10" dirty="0">
                <a:latin typeface="+mn-lt"/>
                <a:cs typeface="Arial MT"/>
              </a:rPr>
              <a:t> </a:t>
            </a:r>
            <a:r>
              <a:rPr sz="1100" dirty="0">
                <a:latin typeface="+mn-lt"/>
                <a:cs typeface="Arial MT"/>
              </a:rPr>
              <a:t>a</a:t>
            </a:r>
            <a:r>
              <a:rPr sz="1100" spc="-30" dirty="0">
                <a:latin typeface="+mn-lt"/>
                <a:cs typeface="Arial MT"/>
              </a:rPr>
              <a:t> </a:t>
            </a:r>
            <a:r>
              <a:rPr sz="1100" dirty="0">
                <a:latin typeface="+mn-lt"/>
                <a:cs typeface="Arial MT"/>
              </a:rPr>
              <a:t>virtual</a:t>
            </a:r>
            <a:r>
              <a:rPr sz="1100" spc="-30" dirty="0">
                <a:latin typeface="+mn-lt"/>
                <a:cs typeface="Arial MT"/>
              </a:rPr>
              <a:t> </a:t>
            </a:r>
            <a:r>
              <a:rPr sz="1100" dirty="0">
                <a:latin typeface="+mn-lt"/>
                <a:cs typeface="Arial MT"/>
              </a:rPr>
              <a:t>view</a:t>
            </a:r>
            <a:r>
              <a:rPr sz="1100" spc="-30" dirty="0">
                <a:latin typeface="+mn-lt"/>
                <a:cs typeface="Arial MT"/>
              </a:rPr>
              <a:t> </a:t>
            </a:r>
            <a:r>
              <a:rPr sz="1100" dirty="0">
                <a:latin typeface="+mn-lt"/>
                <a:cs typeface="Arial MT"/>
              </a:rPr>
              <a:t>of</a:t>
            </a:r>
            <a:r>
              <a:rPr sz="1100" spc="-30" dirty="0">
                <a:latin typeface="+mn-lt"/>
                <a:cs typeface="Arial MT"/>
              </a:rPr>
              <a:t> </a:t>
            </a:r>
            <a:r>
              <a:rPr sz="1100" spc="-25" dirty="0">
                <a:latin typeface="+mn-lt"/>
                <a:cs typeface="Arial MT"/>
              </a:rPr>
              <a:t>the </a:t>
            </a:r>
            <a:r>
              <a:rPr sz="1100" dirty="0">
                <a:latin typeface="+mn-lt"/>
                <a:cs typeface="Arial MT"/>
              </a:rPr>
              <a:t>parking</a:t>
            </a:r>
            <a:r>
              <a:rPr sz="1100" spc="-35" dirty="0">
                <a:latin typeface="+mn-lt"/>
                <a:cs typeface="Arial MT"/>
              </a:rPr>
              <a:t> </a:t>
            </a:r>
            <a:r>
              <a:rPr sz="1100" dirty="0">
                <a:latin typeface="+mn-lt"/>
                <a:cs typeface="Arial MT"/>
              </a:rPr>
              <a:t>facility</a:t>
            </a:r>
            <a:r>
              <a:rPr sz="1100" spc="-30" dirty="0">
                <a:latin typeface="+mn-lt"/>
                <a:cs typeface="Arial MT"/>
              </a:rPr>
              <a:t> </a:t>
            </a:r>
            <a:r>
              <a:rPr sz="1100" dirty="0">
                <a:latin typeface="+mn-lt"/>
                <a:cs typeface="Arial MT"/>
              </a:rPr>
              <a:t>and</a:t>
            </a:r>
            <a:r>
              <a:rPr sz="1100" spc="-20" dirty="0">
                <a:latin typeface="+mn-lt"/>
                <a:cs typeface="Arial MT"/>
              </a:rPr>
              <a:t> </a:t>
            </a:r>
            <a:r>
              <a:rPr sz="1100" dirty="0">
                <a:latin typeface="+mn-lt"/>
                <a:cs typeface="Arial MT"/>
              </a:rPr>
              <a:t>assist</a:t>
            </a:r>
            <a:r>
              <a:rPr sz="1100" spc="-25" dirty="0">
                <a:latin typeface="+mn-lt"/>
                <a:cs typeface="Arial MT"/>
              </a:rPr>
              <a:t> </a:t>
            </a:r>
            <a:r>
              <a:rPr sz="1100" dirty="0">
                <a:latin typeface="+mn-lt"/>
                <a:cs typeface="Arial MT"/>
              </a:rPr>
              <a:t>in</a:t>
            </a:r>
            <a:r>
              <a:rPr sz="1100" spc="-35" dirty="0">
                <a:latin typeface="+mn-lt"/>
                <a:cs typeface="Arial MT"/>
              </a:rPr>
              <a:t> </a:t>
            </a:r>
            <a:r>
              <a:rPr sz="1100" dirty="0">
                <a:latin typeface="+mn-lt"/>
                <a:cs typeface="Arial MT"/>
              </a:rPr>
              <a:t>navigation</a:t>
            </a:r>
            <a:r>
              <a:rPr sz="1100" spc="-10" dirty="0">
                <a:latin typeface="+mn-lt"/>
                <a:cs typeface="Arial MT"/>
              </a:rPr>
              <a:t> </a:t>
            </a:r>
            <a:r>
              <a:rPr sz="1100" dirty="0">
                <a:latin typeface="+mn-lt"/>
                <a:cs typeface="Arial MT"/>
              </a:rPr>
              <a:t>to</a:t>
            </a:r>
            <a:r>
              <a:rPr sz="1100" spc="-30" dirty="0">
                <a:latin typeface="+mn-lt"/>
                <a:cs typeface="Arial MT"/>
              </a:rPr>
              <a:t> </a:t>
            </a:r>
            <a:r>
              <a:rPr sz="1100" dirty="0">
                <a:latin typeface="+mn-lt"/>
                <a:cs typeface="Arial MT"/>
              </a:rPr>
              <a:t>and</a:t>
            </a:r>
            <a:r>
              <a:rPr sz="1100" spc="-20" dirty="0">
                <a:latin typeface="+mn-lt"/>
                <a:cs typeface="Arial MT"/>
              </a:rPr>
              <a:t> </a:t>
            </a:r>
            <a:r>
              <a:rPr sz="1100" dirty="0">
                <a:latin typeface="+mn-lt"/>
                <a:cs typeface="Arial MT"/>
              </a:rPr>
              <a:t>within</a:t>
            </a:r>
            <a:r>
              <a:rPr sz="1100" spc="15" dirty="0">
                <a:latin typeface="+mn-lt"/>
                <a:cs typeface="Arial MT"/>
              </a:rPr>
              <a:t> </a:t>
            </a:r>
            <a:r>
              <a:rPr sz="1100" dirty="0">
                <a:latin typeface="+mn-lt"/>
                <a:cs typeface="Arial MT"/>
              </a:rPr>
              <a:t>the</a:t>
            </a:r>
            <a:r>
              <a:rPr sz="1100" spc="-40" dirty="0">
                <a:latin typeface="+mn-lt"/>
                <a:cs typeface="Arial MT"/>
              </a:rPr>
              <a:t> </a:t>
            </a:r>
            <a:r>
              <a:rPr sz="1100" dirty="0">
                <a:latin typeface="+mn-lt"/>
                <a:cs typeface="Arial MT"/>
              </a:rPr>
              <a:t>parking</a:t>
            </a:r>
            <a:r>
              <a:rPr sz="1100" spc="-20" dirty="0">
                <a:latin typeface="+mn-lt"/>
                <a:cs typeface="Arial MT"/>
              </a:rPr>
              <a:t> </a:t>
            </a:r>
            <a:r>
              <a:rPr sz="1100" spc="-10" dirty="0">
                <a:latin typeface="+mn-lt"/>
                <a:cs typeface="Arial MT"/>
              </a:rPr>
              <a:t>area.</a:t>
            </a:r>
            <a:endParaRPr sz="1100" dirty="0">
              <a:latin typeface="+mn-lt"/>
              <a:cs typeface="Arial MT"/>
            </a:endParaRPr>
          </a:p>
        </p:txBody>
      </p:sp>
      <p:pic>
        <p:nvPicPr>
          <p:cNvPr id="5" name="Graphic 4" descr="Bullseye with solid fill">
            <a:extLst>
              <a:ext uri="{FF2B5EF4-FFF2-40B4-BE49-F238E27FC236}">
                <a16:creationId xmlns:a16="http://schemas.microsoft.com/office/drawing/2014/main" id="{B582463E-1BB7-A562-D5BD-D484DE1D081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242235" y="897879"/>
            <a:ext cx="582706" cy="71059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9" name="Google Shape;79;p1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80" name="Google Shape;80;p16"/>
          <p:cNvPicPr preferRelativeResize="0"/>
          <p:nvPr/>
        </p:nvPicPr>
        <p:blipFill rotWithShape="1">
          <a:blip r:embed="rId3">
            <a:alphaModFix/>
          </a:blip>
          <a:srcRect/>
          <a:stretch/>
        </p:blipFill>
        <p:spPr>
          <a:xfrm>
            <a:off x="-3" y="0"/>
            <a:ext cx="9144003" cy="5143500"/>
          </a:xfrm>
          <a:prstGeom prst="rect">
            <a:avLst/>
          </a:prstGeom>
          <a:noFill/>
          <a:ln>
            <a:noFill/>
          </a:ln>
        </p:spPr>
      </p:pic>
      <p:sp>
        <p:nvSpPr>
          <p:cNvPr id="81" name="Google Shape;81;p16"/>
          <p:cNvSpPr txBox="1"/>
          <p:nvPr/>
        </p:nvSpPr>
        <p:spPr>
          <a:xfrm>
            <a:off x="2356420" y="1043963"/>
            <a:ext cx="4017207" cy="52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List of features offered by the solution</a:t>
            </a:r>
            <a:endParaRPr sz="1800" dirty="0"/>
          </a:p>
        </p:txBody>
      </p:sp>
      <p:sp>
        <p:nvSpPr>
          <p:cNvPr id="3" name="TextBox 2">
            <a:extLst>
              <a:ext uri="{FF2B5EF4-FFF2-40B4-BE49-F238E27FC236}">
                <a16:creationId xmlns:a16="http://schemas.microsoft.com/office/drawing/2014/main" id="{6AB0F78B-3F10-E455-9A12-EC5B71A881CD}"/>
              </a:ext>
            </a:extLst>
          </p:cNvPr>
          <p:cNvSpPr txBox="1"/>
          <p:nvPr/>
        </p:nvSpPr>
        <p:spPr>
          <a:xfrm>
            <a:off x="346823" y="1604499"/>
            <a:ext cx="8644977" cy="2812758"/>
          </a:xfrm>
          <a:prstGeom prst="rect">
            <a:avLst/>
          </a:prstGeom>
          <a:noFill/>
        </p:spPr>
        <p:txBody>
          <a:bodyPr wrap="square">
            <a:spAutoFit/>
          </a:bodyPr>
          <a:lstStyle/>
          <a:p>
            <a:pPr marL="12700" marR="46355" indent="-10160">
              <a:lnSpc>
                <a:spcPct val="150000"/>
              </a:lnSpc>
              <a:spcBef>
                <a:spcPts val="1080"/>
              </a:spcBef>
              <a:buSzPct val="81250"/>
              <a:buAutoNum type="arabicPeriod"/>
              <a:tabLst>
                <a:tab pos="172085" algn="l"/>
              </a:tabLst>
            </a:pPr>
            <a:r>
              <a:rPr lang="en-US" sz="1200" spc="-55" dirty="0">
                <a:latin typeface="+mn-lt"/>
                <a:cs typeface="Trebuchet MS"/>
              </a:rPr>
              <a:t>	</a:t>
            </a:r>
            <a:r>
              <a:rPr lang="en-US" sz="1200" b="1" spc="-55" dirty="0">
                <a:latin typeface="+mn-lt"/>
                <a:cs typeface="Trebuchet MS"/>
              </a:rPr>
              <a:t>Urban</a:t>
            </a:r>
            <a:r>
              <a:rPr lang="en-US" sz="1200" b="1" spc="-70" dirty="0">
                <a:latin typeface="+mn-lt"/>
                <a:cs typeface="Trebuchet MS"/>
              </a:rPr>
              <a:t> </a:t>
            </a:r>
            <a:r>
              <a:rPr lang="en-US" sz="1200" b="1" spc="-35" dirty="0">
                <a:latin typeface="+mn-lt"/>
                <a:cs typeface="Trebuchet MS"/>
              </a:rPr>
              <a:t>Parking</a:t>
            </a:r>
            <a:r>
              <a:rPr lang="en-US" sz="1200" b="1" spc="-85" dirty="0">
                <a:latin typeface="+mn-lt"/>
                <a:cs typeface="Trebuchet MS"/>
              </a:rPr>
              <a:t> </a:t>
            </a:r>
            <a:r>
              <a:rPr lang="en-US" sz="1200" b="1" spc="-25" dirty="0">
                <a:latin typeface="+mn-lt"/>
                <a:cs typeface="Trebuchet MS"/>
              </a:rPr>
              <a:t>Management</a:t>
            </a:r>
            <a:r>
              <a:rPr lang="en-US" sz="1200" spc="-25" dirty="0">
                <a:latin typeface="+mn-lt"/>
                <a:cs typeface="Trebuchet MS"/>
              </a:rPr>
              <a:t>: </a:t>
            </a:r>
            <a:r>
              <a:rPr lang="en-US" sz="1200" spc="-30" dirty="0">
                <a:latin typeface="+mn-lt"/>
                <a:cs typeface="Tahoma"/>
              </a:rPr>
              <a:t>Implement</a:t>
            </a:r>
            <a:r>
              <a:rPr lang="en-US" sz="1200" spc="-45" dirty="0">
                <a:latin typeface="+mn-lt"/>
                <a:cs typeface="Tahoma"/>
              </a:rPr>
              <a:t> </a:t>
            </a:r>
            <a:r>
              <a:rPr lang="en-US" sz="1200" spc="-100" dirty="0">
                <a:latin typeface="+mn-lt"/>
                <a:cs typeface="Tahoma"/>
              </a:rPr>
              <a:t>RFID,</a:t>
            </a:r>
            <a:r>
              <a:rPr lang="en-US" sz="1200" spc="-60" dirty="0">
                <a:latin typeface="+mn-lt"/>
                <a:cs typeface="Tahoma"/>
              </a:rPr>
              <a:t> </a:t>
            </a:r>
            <a:r>
              <a:rPr lang="en-US" sz="1200" dirty="0">
                <a:latin typeface="+mn-lt"/>
                <a:cs typeface="Tahoma"/>
              </a:rPr>
              <a:t>camera</a:t>
            </a:r>
            <a:r>
              <a:rPr lang="en-US" sz="1200" spc="-55" dirty="0">
                <a:latin typeface="+mn-lt"/>
                <a:cs typeface="Tahoma"/>
              </a:rPr>
              <a:t> </a:t>
            </a:r>
            <a:r>
              <a:rPr lang="en-US" sz="1200" spc="-30" dirty="0">
                <a:latin typeface="+mn-lt"/>
                <a:cs typeface="Tahoma"/>
              </a:rPr>
              <a:t>monitoring,</a:t>
            </a:r>
            <a:r>
              <a:rPr lang="en-US" sz="1200" spc="-80" dirty="0">
                <a:latin typeface="+mn-lt"/>
                <a:cs typeface="Tahoma"/>
              </a:rPr>
              <a:t> </a:t>
            </a:r>
            <a:r>
              <a:rPr lang="en-US" sz="1200" dirty="0">
                <a:latin typeface="+mn-lt"/>
                <a:cs typeface="Tahoma"/>
              </a:rPr>
              <a:t>and</a:t>
            </a:r>
            <a:r>
              <a:rPr lang="en-US" sz="1200" spc="-80" dirty="0">
                <a:latin typeface="+mn-lt"/>
                <a:cs typeface="Tahoma"/>
              </a:rPr>
              <a:t> </a:t>
            </a:r>
            <a:r>
              <a:rPr lang="en-US" sz="1200" dirty="0">
                <a:latin typeface="+mn-lt"/>
                <a:cs typeface="Tahoma"/>
              </a:rPr>
              <a:t>AR</a:t>
            </a:r>
            <a:r>
              <a:rPr lang="en-US" sz="1200" spc="-85" dirty="0">
                <a:latin typeface="+mn-lt"/>
                <a:cs typeface="Tahoma"/>
              </a:rPr>
              <a:t> </a:t>
            </a:r>
            <a:r>
              <a:rPr lang="en-US" sz="1200" dirty="0">
                <a:latin typeface="+mn-lt"/>
                <a:cs typeface="Tahoma"/>
              </a:rPr>
              <a:t>navigation</a:t>
            </a:r>
            <a:r>
              <a:rPr lang="en-US" sz="1200" spc="-55" dirty="0">
                <a:latin typeface="+mn-lt"/>
                <a:cs typeface="Tahoma"/>
              </a:rPr>
              <a:t> </a:t>
            </a:r>
            <a:r>
              <a:rPr lang="en-US" sz="1200" dirty="0">
                <a:latin typeface="+mn-lt"/>
                <a:cs typeface="Tahoma"/>
              </a:rPr>
              <a:t>to</a:t>
            </a:r>
            <a:r>
              <a:rPr lang="en-US" sz="1200" spc="-90" dirty="0">
                <a:latin typeface="+mn-lt"/>
                <a:cs typeface="Tahoma"/>
              </a:rPr>
              <a:t> </a:t>
            </a:r>
            <a:r>
              <a:rPr lang="en-US" sz="1200" dirty="0">
                <a:latin typeface="+mn-lt"/>
                <a:cs typeface="Tahoma"/>
              </a:rPr>
              <a:t>optimize</a:t>
            </a:r>
            <a:r>
              <a:rPr lang="en-US" sz="1200" spc="-60" dirty="0">
                <a:latin typeface="+mn-lt"/>
                <a:cs typeface="Tahoma"/>
              </a:rPr>
              <a:t> </a:t>
            </a:r>
            <a:r>
              <a:rPr lang="en-US" sz="1200" spc="-20" dirty="0">
                <a:latin typeface="+mn-lt"/>
                <a:cs typeface="Tahoma"/>
              </a:rPr>
              <a:t>urban</a:t>
            </a:r>
            <a:r>
              <a:rPr lang="en-US" sz="1200" spc="-90" dirty="0">
                <a:latin typeface="+mn-lt"/>
                <a:cs typeface="Tahoma"/>
              </a:rPr>
              <a:t> </a:t>
            </a:r>
            <a:r>
              <a:rPr lang="en-US" sz="1200" spc="-10" dirty="0">
                <a:latin typeface="+mn-lt"/>
                <a:cs typeface="Tahoma"/>
              </a:rPr>
              <a:t>parking spaces.</a:t>
            </a:r>
            <a:endParaRPr lang="en-US" sz="1200" dirty="0">
              <a:latin typeface="+mn-lt"/>
              <a:cs typeface="Tahoma"/>
            </a:endParaRPr>
          </a:p>
          <a:p>
            <a:pPr marL="172085" indent="-169545">
              <a:lnSpc>
                <a:spcPct val="150000"/>
              </a:lnSpc>
              <a:spcBef>
                <a:spcPts val="790"/>
              </a:spcBef>
              <a:buSzPct val="81250"/>
              <a:buAutoNum type="arabicPeriod"/>
              <a:tabLst>
                <a:tab pos="172085" algn="l"/>
              </a:tabLst>
            </a:pPr>
            <a:r>
              <a:rPr lang="en-US" sz="1200" b="1" spc="-75" dirty="0">
                <a:latin typeface="+mn-lt"/>
                <a:cs typeface="Trebuchet MS"/>
              </a:rPr>
              <a:t>Traffic</a:t>
            </a:r>
            <a:r>
              <a:rPr lang="en-US" sz="1200" b="1" spc="-80" dirty="0">
                <a:latin typeface="+mn-lt"/>
                <a:cs typeface="Trebuchet MS"/>
              </a:rPr>
              <a:t> Reduction</a:t>
            </a:r>
            <a:r>
              <a:rPr lang="en-US" sz="1200" spc="-80" dirty="0">
                <a:latin typeface="+mn-lt"/>
                <a:cs typeface="Trebuchet MS"/>
              </a:rPr>
              <a:t>:</a:t>
            </a:r>
            <a:r>
              <a:rPr lang="en-US" sz="1200" spc="-40" dirty="0">
                <a:latin typeface="+mn-lt"/>
                <a:cs typeface="Trebuchet MS"/>
              </a:rPr>
              <a:t> </a:t>
            </a:r>
            <a:r>
              <a:rPr lang="en-US" sz="1200" spc="-10" dirty="0">
                <a:latin typeface="+mn-lt"/>
                <a:cs typeface="Tahoma"/>
              </a:rPr>
              <a:t>Streamline</a:t>
            </a:r>
            <a:r>
              <a:rPr lang="en-US" sz="1200" spc="-60" dirty="0">
                <a:latin typeface="+mn-lt"/>
                <a:cs typeface="Tahoma"/>
              </a:rPr>
              <a:t> </a:t>
            </a:r>
            <a:r>
              <a:rPr lang="en-US" sz="1200" spc="-10" dirty="0">
                <a:latin typeface="+mn-lt"/>
                <a:cs typeface="Tahoma"/>
              </a:rPr>
              <a:t>parking</a:t>
            </a:r>
            <a:r>
              <a:rPr lang="en-US" sz="1200" spc="-85" dirty="0">
                <a:latin typeface="+mn-lt"/>
                <a:cs typeface="Tahoma"/>
              </a:rPr>
              <a:t> </a:t>
            </a:r>
            <a:r>
              <a:rPr lang="en-US" sz="1200" spc="-20" dirty="0">
                <a:latin typeface="+mn-lt"/>
                <a:cs typeface="Tahoma"/>
              </a:rPr>
              <a:t>processes</a:t>
            </a:r>
            <a:r>
              <a:rPr lang="en-US" sz="1200" spc="-65" dirty="0">
                <a:latin typeface="+mn-lt"/>
                <a:cs typeface="Tahoma"/>
              </a:rPr>
              <a:t> </a:t>
            </a:r>
            <a:r>
              <a:rPr lang="en-US" sz="1200" dirty="0">
                <a:latin typeface="+mn-lt"/>
                <a:cs typeface="Tahoma"/>
              </a:rPr>
              <a:t>to</a:t>
            </a:r>
            <a:r>
              <a:rPr lang="en-US" sz="1200" spc="-85" dirty="0">
                <a:latin typeface="+mn-lt"/>
                <a:cs typeface="Tahoma"/>
              </a:rPr>
              <a:t> </a:t>
            </a:r>
            <a:r>
              <a:rPr lang="en-US" sz="1200" dirty="0">
                <a:latin typeface="+mn-lt"/>
                <a:cs typeface="Tahoma"/>
              </a:rPr>
              <a:t>minimize</a:t>
            </a:r>
            <a:r>
              <a:rPr lang="en-US" sz="1200" spc="-65" dirty="0">
                <a:latin typeface="+mn-lt"/>
                <a:cs typeface="Tahoma"/>
              </a:rPr>
              <a:t> </a:t>
            </a:r>
            <a:r>
              <a:rPr lang="en-US" sz="1200" spc="-20" dirty="0">
                <a:latin typeface="+mn-lt"/>
                <a:cs typeface="Tahoma"/>
              </a:rPr>
              <a:t>search</a:t>
            </a:r>
            <a:r>
              <a:rPr lang="en-US" sz="1200" spc="-65" dirty="0">
                <a:latin typeface="+mn-lt"/>
                <a:cs typeface="Tahoma"/>
              </a:rPr>
              <a:t> </a:t>
            </a:r>
            <a:r>
              <a:rPr lang="en-US" sz="1200" dirty="0">
                <a:latin typeface="+mn-lt"/>
                <a:cs typeface="Tahoma"/>
              </a:rPr>
              <a:t>times</a:t>
            </a:r>
            <a:r>
              <a:rPr lang="en-US" sz="1200" spc="-85" dirty="0">
                <a:latin typeface="+mn-lt"/>
                <a:cs typeface="Tahoma"/>
              </a:rPr>
              <a:t> </a:t>
            </a:r>
            <a:r>
              <a:rPr lang="en-US" sz="1200" dirty="0">
                <a:latin typeface="+mn-lt"/>
                <a:cs typeface="Tahoma"/>
              </a:rPr>
              <a:t>and</a:t>
            </a:r>
            <a:r>
              <a:rPr lang="en-US" sz="1200" spc="-85" dirty="0">
                <a:latin typeface="+mn-lt"/>
                <a:cs typeface="Tahoma"/>
              </a:rPr>
              <a:t> </a:t>
            </a:r>
            <a:r>
              <a:rPr lang="en-US" sz="1200" spc="-25" dirty="0">
                <a:latin typeface="+mn-lt"/>
                <a:cs typeface="Tahoma"/>
              </a:rPr>
              <a:t>reduce</a:t>
            </a:r>
            <a:r>
              <a:rPr lang="en-US" sz="1200" spc="-60" dirty="0">
                <a:latin typeface="+mn-lt"/>
                <a:cs typeface="Tahoma"/>
              </a:rPr>
              <a:t> </a:t>
            </a:r>
            <a:r>
              <a:rPr lang="en-US" sz="1200" dirty="0">
                <a:latin typeface="+mn-lt"/>
                <a:cs typeface="Tahoma"/>
              </a:rPr>
              <a:t>traffic</a:t>
            </a:r>
            <a:r>
              <a:rPr lang="en-US" sz="1200" spc="-85" dirty="0">
                <a:latin typeface="+mn-lt"/>
                <a:cs typeface="Tahoma"/>
              </a:rPr>
              <a:t> </a:t>
            </a:r>
            <a:r>
              <a:rPr lang="en-US" sz="1200" spc="-10" dirty="0">
                <a:latin typeface="+mn-lt"/>
                <a:cs typeface="Tahoma"/>
              </a:rPr>
              <a:t>congestion.</a:t>
            </a:r>
            <a:endParaRPr lang="en-US" sz="1200" dirty="0">
              <a:latin typeface="+mn-lt"/>
              <a:cs typeface="Tahoma"/>
            </a:endParaRPr>
          </a:p>
          <a:p>
            <a:pPr marL="12700" marR="377190" indent="-10160">
              <a:lnSpc>
                <a:spcPct val="150000"/>
              </a:lnSpc>
              <a:spcBef>
                <a:spcPts val="1019"/>
              </a:spcBef>
              <a:buSzPct val="81250"/>
              <a:buAutoNum type="arabicPeriod"/>
              <a:tabLst>
                <a:tab pos="172085" algn="l"/>
              </a:tabLst>
            </a:pPr>
            <a:r>
              <a:rPr lang="en-US" sz="1200" spc="-65" dirty="0">
                <a:latin typeface="+mn-lt"/>
                <a:cs typeface="Trebuchet MS"/>
              </a:rPr>
              <a:t>	</a:t>
            </a:r>
            <a:r>
              <a:rPr lang="en-US" sz="1200" b="1" spc="-65" dirty="0">
                <a:latin typeface="+mn-lt"/>
                <a:cs typeface="Trebuchet MS"/>
              </a:rPr>
              <a:t>Partnership</a:t>
            </a:r>
            <a:r>
              <a:rPr lang="en-US" sz="1200" b="1" spc="-45" dirty="0">
                <a:latin typeface="+mn-lt"/>
                <a:cs typeface="Trebuchet MS"/>
              </a:rPr>
              <a:t> </a:t>
            </a:r>
            <a:r>
              <a:rPr lang="en-US" sz="1200" b="1" spc="-75" dirty="0">
                <a:latin typeface="+mn-lt"/>
                <a:cs typeface="Trebuchet MS"/>
              </a:rPr>
              <a:t>Opportunities</a:t>
            </a:r>
            <a:r>
              <a:rPr lang="en-US" sz="1200" spc="-75" dirty="0">
                <a:latin typeface="+mn-lt"/>
                <a:cs typeface="Trebuchet MS"/>
              </a:rPr>
              <a:t>:</a:t>
            </a:r>
            <a:r>
              <a:rPr lang="en-US" sz="1200" spc="5" dirty="0">
                <a:latin typeface="+mn-lt"/>
                <a:cs typeface="Trebuchet MS"/>
              </a:rPr>
              <a:t> </a:t>
            </a:r>
            <a:r>
              <a:rPr lang="en-US" sz="1200" dirty="0">
                <a:latin typeface="+mn-lt"/>
                <a:cs typeface="Tahoma"/>
              </a:rPr>
              <a:t>Collaborate</a:t>
            </a:r>
            <a:r>
              <a:rPr lang="en-US" sz="1200" spc="-30" dirty="0">
                <a:latin typeface="+mn-lt"/>
                <a:cs typeface="Tahoma"/>
              </a:rPr>
              <a:t> </a:t>
            </a:r>
            <a:r>
              <a:rPr lang="en-US" sz="1200" dirty="0">
                <a:latin typeface="+mn-lt"/>
                <a:cs typeface="Tahoma"/>
              </a:rPr>
              <a:t>with</a:t>
            </a:r>
            <a:r>
              <a:rPr lang="en-US" sz="1200" spc="-80" dirty="0">
                <a:latin typeface="+mn-lt"/>
                <a:cs typeface="Tahoma"/>
              </a:rPr>
              <a:t> </a:t>
            </a:r>
            <a:r>
              <a:rPr lang="en-US" sz="1200" dirty="0">
                <a:latin typeface="+mn-lt"/>
                <a:cs typeface="Tahoma"/>
              </a:rPr>
              <a:t>MNCs</a:t>
            </a:r>
            <a:r>
              <a:rPr lang="en-US" sz="1200" spc="-70" dirty="0">
                <a:latin typeface="+mn-lt"/>
                <a:cs typeface="Tahoma"/>
              </a:rPr>
              <a:t> </a:t>
            </a:r>
            <a:r>
              <a:rPr lang="en-US" sz="1200" dirty="0">
                <a:latin typeface="+mn-lt"/>
                <a:cs typeface="Tahoma"/>
              </a:rPr>
              <a:t>and</a:t>
            </a:r>
            <a:r>
              <a:rPr lang="en-US" sz="1200" spc="-70" dirty="0">
                <a:latin typeface="+mn-lt"/>
                <a:cs typeface="Tahoma"/>
              </a:rPr>
              <a:t> </a:t>
            </a:r>
            <a:r>
              <a:rPr lang="en-US" sz="1200" dirty="0">
                <a:latin typeface="+mn-lt"/>
                <a:cs typeface="Tahoma"/>
              </a:rPr>
              <a:t>malls</a:t>
            </a:r>
            <a:r>
              <a:rPr lang="en-US" sz="1200" spc="-50" dirty="0">
                <a:latin typeface="+mn-lt"/>
                <a:cs typeface="Tahoma"/>
              </a:rPr>
              <a:t> </a:t>
            </a:r>
            <a:r>
              <a:rPr lang="en-US" sz="1200" dirty="0">
                <a:latin typeface="+mn-lt"/>
                <a:cs typeface="Tahoma"/>
              </a:rPr>
              <a:t>to</a:t>
            </a:r>
            <a:r>
              <a:rPr lang="en-US" sz="1200" spc="-65" dirty="0">
                <a:latin typeface="+mn-lt"/>
                <a:cs typeface="Tahoma"/>
              </a:rPr>
              <a:t> </a:t>
            </a:r>
            <a:r>
              <a:rPr lang="en-US" sz="1200" spc="-25" dirty="0">
                <a:latin typeface="+mn-lt"/>
                <a:cs typeface="Tahoma"/>
              </a:rPr>
              <a:t>enhance</a:t>
            </a:r>
            <a:r>
              <a:rPr lang="en-US" sz="1200" spc="-60" dirty="0">
                <a:latin typeface="+mn-lt"/>
                <a:cs typeface="Tahoma"/>
              </a:rPr>
              <a:t> </a:t>
            </a:r>
            <a:r>
              <a:rPr lang="en-US" sz="1200" spc="-10" dirty="0">
                <a:latin typeface="+mn-lt"/>
                <a:cs typeface="Tahoma"/>
              </a:rPr>
              <a:t>parking</a:t>
            </a:r>
            <a:r>
              <a:rPr lang="en-US" sz="1200" spc="-65" dirty="0">
                <a:latin typeface="+mn-lt"/>
                <a:cs typeface="Tahoma"/>
              </a:rPr>
              <a:t> </a:t>
            </a:r>
            <a:r>
              <a:rPr lang="en-US" sz="1200" spc="-10" dirty="0">
                <a:latin typeface="+mn-lt"/>
                <a:cs typeface="Tahoma"/>
              </a:rPr>
              <a:t>management</a:t>
            </a:r>
            <a:r>
              <a:rPr lang="en-US" sz="1200" spc="-35" dirty="0">
                <a:latin typeface="+mn-lt"/>
                <a:cs typeface="Tahoma"/>
              </a:rPr>
              <a:t> </a:t>
            </a:r>
            <a:r>
              <a:rPr lang="en-US" sz="1200" dirty="0">
                <a:latin typeface="+mn-lt"/>
                <a:cs typeface="Tahoma"/>
              </a:rPr>
              <a:t>and</a:t>
            </a:r>
            <a:r>
              <a:rPr lang="en-US" sz="1200" spc="-70" dirty="0">
                <a:latin typeface="+mn-lt"/>
                <a:cs typeface="Tahoma"/>
              </a:rPr>
              <a:t> </a:t>
            </a:r>
            <a:r>
              <a:rPr lang="en-US" sz="1200" spc="-10" dirty="0">
                <a:latin typeface="+mn-lt"/>
                <a:cs typeface="Tahoma"/>
              </a:rPr>
              <a:t>generate </a:t>
            </a:r>
            <a:r>
              <a:rPr lang="en-US" sz="1200" spc="-20" dirty="0">
                <a:latin typeface="+mn-lt"/>
                <a:cs typeface="Tahoma"/>
              </a:rPr>
              <a:t>shared</a:t>
            </a:r>
            <a:r>
              <a:rPr lang="en-US" sz="1200" spc="-75" dirty="0">
                <a:latin typeface="+mn-lt"/>
                <a:cs typeface="Tahoma"/>
              </a:rPr>
              <a:t> </a:t>
            </a:r>
            <a:r>
              <a:rPr lang="en-US" sz="1200" spc="-10" dirty="0">
                <a:latin typeface="+mn-lt"/>
                <a:cs typeface="Tahoma"/>
              </a:rPr>
              <a:t>revenue.</a:t>
            </a:r>
            <a:endParaRPr lang="en-US" sz="1200" dirty="0">
              <a:latin typeface="+mn-lt"/>
              <a:cs typeface="Tahoma"/>
            </a:endParaRPr>
          </a:p>
          <a:p>
            <a:pPr marL="172085" indent="-169545">
              <a:lnSpc>
                <a:spcPct val="150000"/>
              </a:lnSpc>
              <a:spcBef>
                <a:spcPts val="780"/>
              </a:spcBef>
              <a:buSzPct val="81250"/>
              <a:buAutoNum type="arabicPeriod"/>
              <a:tabLst>
                <a:tab pos="172085" algn="l"/>
              </a:tabLst>
            </a:pPr>
            <a:r>
              <a:rPr lang="en-US" sz="1200" b="1" spc="-25" dirty="0">
                <a:latin typeface="+mn-lt"/>
                <a:cs typeface="Trebuchet MS"/>
              </a:rPr>
              <a:t>Global</a:t>
            </a:r>
            <a:r>
              <a:rPr lang="en-US" sz="1200" b="1" spc="-60" dirty="0">
                <a:latin typeface="+mn-lt"/>
                <a:cs typeface="Trebuchet MS"/>
              </a:rPr>
              <a:t> </a:t>
            </a:r>
            <a:r>
              <a:rPr lang="en-US" sz="1200" b="1" spc="-55" dirty="0">
                <a:latin typeface="+mn-lt"/>
                <a:cs typeface="Trebuchet MS"/>
              </a:rPr>
              <a:t>Expansion</a:t>
            </a:r>
            <a:r>
              <a:rPr lang="en-US" sz="1200" spc="-55" dirty="0">
                <a:latin typeface="+mn-lt"/>
                <a:cs typeface="Trebuchet MS"/>
              </a:rPr>
              <a:t>:</a:t>
            </a:r>
            <a:r>
              <a:rPr lang="en-US" sz="1200" spc="-45" dirty="0">
                <a:latin typeface="+mn-lt"/>
                <a:cs typeface="Trebuchet MS"/>
              </a:rPr>
              <a:t> </a:t>
            </a:r>
            <a:r>
              <a:rPr lang="en-US" sz="1200" spc="-25" dirty="0">
                <a:latin typeface="+mn-lt"/>
                <a:cs typeface="Tahoma"/>
              </a:rPr>
              <a:t>Leverage</a:t>
            </a:r>
            <a:r>
              <a:rPr lang="en-US" sz="1200" spc="-20" dirty="0">
                <a:latin typeface="+mn-lt"/>
                <a:cs typeface="Tahoma"/>
              </a:rPr>
              <a:t> </a:t>
            </a:r>
            <a:r>
              <a:rPr lang="en-US" sz="1200" dirty="0">
                <a:latin typeface="+mn-lt"/>
                <a:cs typeface="Tahoma"/>
              </a:rPr>
              <a:t>MNC</a:t>
            </a:r>
            <a:r>
              <a:rPr lang="en-US" sz="1200" spc="-75" dirty="0">
                <a:latin typeface="+mn-lt"/>
                <a:cs typeface="Tahoma"/>
              </a:rPr>
              <a:t> </a:t>
            </a:r>
            <a:r>
              <a:rPr lang="en-US" sz="1200" spc="-25" dirty="0">
                <a:latin typeface="+mn-lt"/>
                <a:cs typeface="Tahoma"/>
              </a:rPr>
              <a:t>networks</a:t>
            </a:r>
            <a:r>
              <a:rPr lang="en-US" sz="1200" spc="-80" dirty="0">
                <a:latin typeface="+mn-lt"/>
                <a:cs typeface="Tahoma"/>
              </a:rPr>
              <a:t> </a:t>
            </a:r>
            <a:r>
              <a:rPr lang="en-US" sz="1200" spc="-40" dirty="0">
                <a:latin typeface="+mn-lt"/>
                <a:cs typeface="Tahoma"/>
              </a:rPr>
              <a:t>for</a:t>
            </a:r>
            <a:r>
              <a:rPr lang="en-US" sz="1200" spc="-80" dirty="0">
                <a:latin typeface="+mn-lt"/>
                <a:cs typeface="Tahoma"/>
              </a:rPr>
              <a:t> </a:t>
            </a:r>
            <a:r>
              <a:rPr lang="en-US" sz="1200" spc="-10" dirty="0">
                <a:latin typeface="+mn-lt"/>
                <a:cs typeface="Tahoma"/>
              </a:rPr>
              <a:t>easy</a:t>
            </a:r>
            <a:r>
              <a:rPr lang="en-US" sz="1200" spc="-60" dirty="0">
                <a:latin typeface="+mn-lt"/>
                <a:cs typeface="Tahoma"/>
              </a:rPr>
              <a:t> </a:t>
            </a:r>
            <a:r>
              <a:rPr lang="en-US" sz="1200" spc="-25" dirty="0">
                <a:latin typeface="+mn-lt"/>
                <a:cs typeface="Tahoma"/>
              </a:rPr>
              <a:t>entry</a:t>
            </a:r>
            <a:r>
              <a:rPr lang="en-US" sz="1200" spc="-75" dirty="0">
                <a:latin typeface="+mn-lt"/>
                <a:cs typeface="Tahoma"/>
              </a:rPr>
              <a:t> </a:t>
            </a:r>
            <a:r>
              <a:rPr lang="en-US" sz="1200" spc="-10" dirty="0">
                <a:latin typeface="+mn-lt"/>
                <a:cs typeface="Tahoma"/>
              </a:rPr>
              <a:t>into</a:t>
            </a:r>
            <a:r>
              <a:rPr lang="en-US" sz="1200" spc="-70" dirty="0">
                <a:latin typeface="+mn-lt"/>
                <a:cs typeface="Tahoma"/>
              </a:rPr>
              <a:t> </a:t>
            </a:r>
            <a:r>
              <a:rPr lang="en-US" sz="1200" spc="-10" dirty="0">
                <a:latin typeface="+mn-lt"/>
                <a:cs typeface="Tahoma"/>
              </a:rPr>
              <a:t>international</a:t>
            </a:r>
            <a:r>
              <a:rPr lang="en-US" sz="1200" spc="-50" dirty="0">
                <a:latin typeface="+mn-lt"/>
                <a:cs typeface="Tahoma"/>
              </a:rPr>
              <a:t> </a:t>
            </a:r>
            <a:r>
              <a:rPr lang="en-US" sz="1200" spc="-20" dirty="0">
                <a:latin typeface="+mn-lt"/>
                <a:cs typeface="Tahoma"/>
              </a:rPr>
              <a:t>markets</a:t>
            </a:r>
            <a:r>
              <a:rPr lang="en-US" sz="1200" spc="-65" dirty="0">
                <a:latin typeface="+mn-lt"/>
                <a:cs typeface="Tahoma"/>
              </a:rPr>
              <a:t> </a:t>
            </a:r>
            <a:r>
              <a:rPr lang="en-US" sz="1200" dirty="0">
                <a:latin typeface="+mn-lt"/>
                <a:cs typeface="Tahoma"/>
              </a:rPr>
              <a:t>facing</a:t>
            </a:r>
            <a:r>
              <a:rPr lang="en-US" sz="1200" spc="-55" dirty="0">
                <a:latin typeface="+mn-lt"/>
                <a:cs typeface="Tahoma"/>
              </a:rPr>
              <a:t> </a:t>
            </a:r>
            <a:r>
              <a:rPr lang="en-US" sz="1200" spc="-10" dirty="0">
                <a:latin typeface="+mn-lt"/>
                <a:cs typeface="Tahoma"/>
              </a:rPr>
              <a:t>parking</a:t>
            </a:r>
            <a:r>
              <a:rPr lang="en-US" sz="1200" spc="-75" dirty="0">
                <a:latin typeface="+mn-lt"/>
                <a:cs typeface="Tahoma"/>
              </a:rPr>
              <a:t> </a:t>
            </a:r>
            <a:r>
              <a:rPr lang="en-US" sz="1200" spc="-10" dirty="0">
                <a:latin typeface="+mn-lt"/>
                <a:cs typeface="Tahoma"/>
              </a:rPr>
              <a:t>challenges.</a:t>
            </a:r>
            <a:endParaRPr lang="en-US" sz="1200" dirty="0">
              <a:latin typeface="+mn-lt"/>
              <a:cs typeface="Tahoma"/>
            </a:endParaRPr>
          </a:p>
          <a:p>
            <a:pPr marL="172085" indent="-169545">
              <a:lnSpc>
                <a:spcPct val="150000"/>
              </a:lnSpc>
              <a:spcBef>
                <a:spcPts val="815"/>
              </a:spcBef>
              <a:buSzPct val="81250"/>
              <a:buAutoNum type="arabicPeriod"/>
              <a:tabLst>
                <a:tab pos="172085" algn="l"/>
              </a:tabLst>
            </a:pPr>
            <a:r>
              <a:rPr lang="en-US" sz="1200" b="1" spc="-75" dirty="0">
                <a:latin typeface="+mn-lt"/>
                <a:cs typeface="Trebuchet MS"/>
              </a:rPr>
              <a:t>Enhanced</a:t>
            </a:r>
            <a:r>
              <a:rPr lang="en-US" sz="1200" b="1" spc="-40" dirty="0">
                <a:latin typeface="+mn-lt"/>
                <a:cs typeface="Trebuchet MS"/>
              </a:rPr>
              <a:t> </a:t>
            </a:r>
            <a:r>
              <a:rPr lang="en-US" sz="1200" b="1" spc="-80" dirty="0">
                <a:latin typeface="+mn-lt"/>
                <a:cs typeface="Trebuchet MS"/>
              </a:rPr>
              <a:t>User</a:t>
            </a:r>
            <a:r>
              <a:rPr lang="en-US" sz="1200" b="1" spc="-70" dirty="0">
                <a:latin typeface="+mn-lt"/>
                <a:cs typeface="Trebuchet MS"/>
              </a:rPr>
              <a:t> </a:t>
            </a:r>
            <a:r>
              <a:rPr lang="en-US" sz="1200" b="1" spc="-100" dirty="0">
                <a:latin typeface="+mn-lt"/>
                <a:cs typeface="Trebuchet MS"/>
              </a:rPr>
              <a:t>Experience</a:t>
            </a:r>
            <a:r>
              <a:rPr lang="en-US" sz="1200" spc="-100" dirty="0">
                <a:latin typeface="+mn-lt"/>
                <a:cs typeface="Trebuchet MS"/>
              </a:rPr>
              <a:t>:</a:t>
            </a:r>
            <a:r>
              <a:rPr lang="en-US" sz="1200" spc="-20" dirty="0">
                <a:latin typeface="+mn-lt"/>
                <a:cs typeface="Trebuchet MS"/>
              </a:rPr>
              <a:t> </a:t>
            </a:r>
            <a:r>
              <a:rPr lang="en-US" sz="1200" spc="-20" dirty="0">
                <a:latin typeface="+mn-lt"/>
                <a:cs typeface="Tahoma"/>
              </a:rPr>
              <a:t>Provide</a:t>
            </a:r>
            <a:r>
              <a:rPr lang="en-US" sz="1200" spc="-55" dirty="0">
                <a:latin typeface="+mn-lt"/>
                <a:cs typeface="Tahoma"/>
              </a:rPr>
              <a:t> </a:t>
            </a:r>
            <a:r>
              <a:rPr lang="en-US" sz="1200" dirty="0">
                <a:latin typeface="+mn-lt"/>
                <a:cs typeface="Tahoma"/>
              </a:rPr>
              <a:t>real-time</a:t>
            </a:r>
            <a:r>
              <a:rPr lang="en-US" sz="1200" spc="-35" dirty="0">
                <a:latin typeface="+mn-lt"/>
                <a:cs typeface="Tahoma"/>
              </a:rPr>
              <a:t> </a:t>
            </a:r>
            <a:r>
              <a:rPr lang="en-US" sz="1200" spc="-10" dirty="0">
                <a:latin typeface="+mn-lt"/>
                <a:cs typeface="Tahoma"/>
              </a:rPr>
              <a:t>parking</a:t>
            </a:r>
            <a:r>
              <a:rPr lang="en-US" sz="1200" spc="-65" dirty="0">
                <a:latin typeface="+mn-lt"/>
                <a:cs typeface="Tahoma"/>
              </a:rPr>
              <a:t> </a:t>
            </a:r>
            <a:r>
              <a:rPr lang="en-US" sz="1200" dirty="0">
                <a:latin typeface="+mn-lt"/>
                <a:cs typeface="Tahoma"/>
              </a:rPr>
              <a:t>updates</a:t>
            </a:r>
            <a:r>
              <a:rPr lang="en-US" sz="1200" spc="-55" dirty="0">
                <a:latin typeface="+mn-lt"/>
                <a:cs typeface="Tahoma"/>
              </a:rPr>
              <a:t> </a:t>
            </a:r>
            <a:r>
              <a:rPr lang="en-US" sz="1200" dirty="0">
                <a:latin typeface="+mn-lt"/>
                <a:cs typeface="Tahoma"/>
              </a:rPr>
              <a:t>and</a:t>
            </a:r>
            <a:r>
              <a:rPr lang="en-US" sz="1200" spc="-65" dirty="0">
                <a:latin typeface="+mn-lt"/>
                <a:cs typeface="Tahoma"/>
              </a:rPr>
              <a:t> </a:t>
            </a:r>
            <a:r>
              <a:rPr lang="en-US" sz="1200" dirty="0">
                <a:latin typeface="+mn-lt"/>
                <a:cs typeface="Tahoma"/>
              </a:rPr>
              <a:t>AR</a:t>
            </a:r>
            <a:r>
              <a:rPr lang="en-US" sz="1200" spc="-70" dirty="0">
                <a:latin typeface="+mn-lt"/>
                <a:cs typeface="Tahoma"/>
              </a:rPr>
              <a:t> </a:t>
            </a:r>
            <a:r>
              <a:rPr lang="en-US" sz="1200" dirty="0">
                <a:latin typeface="+mn-lt"/>
                <a:cs typeface="Tahoma"/>
              </a:rPr>
              <a:t>navigation</a:t>
            </a:r>
            <a:r>
              <a:rPr lang="en-US" sz="1200" spc="-35" dirty="0">
                <a:latin typeface="+mn-lt"/>
                <a:cs typeface="Tahoma"/>
              </a:rPr>
              <a:t> </a:t>
            </a:r>
            <a:r>
              <a:rPr lang="en-US" sz="1200" spc="-40" dirty="0">
                <a:latin typeface="+mn-lt"/>
                <a:cs typeface="Tahoma"/>
              </a:rPr>
              <a:t>for</a:t>
            </a:r>
            <a:r>
              <a:rPr lang="en-US" sz="1200" spc="-80" dirty="0">
                <a:latin typeface="+mn-lt"/>
                <a:cs typeface="Tahoma"/>
              </a:rPr>
              <a:t> </a:t>
            </a:r>
            <a:r>
              <a:rPr lang="en-US" sz="1200" spc="-20" dirty="0">
                <a:latin typeface="+mn-lt"/>
                <a:cs typeface="Tahoma"/>
              </a:rPr>
              <a:t>improved</a:t>
            </a:r>
            <a:r>
              <a:rPr lang="en-US" sz="1200" spc="-45" dirty="0">
                <a:latin typeface="+mn-lt"/>
                <a:cs typeface="Tahoma"/>
              </a:rPr>
              <a:t> </a:t>
            </a:r>
            <a:r>
              <a:rPr lang="en-US" sz="1200" spc="-30" dirty="0">
                <a:latin typeface="+mn-lt"/>
                <a:cs typeface="Tahoma"/>
              </a:rPr>
              <a:t>user</a:t>
            </a:r>
            <a:r>
              <a:rPr lang="en-US" sz="1200" spc="-65" dirty="0">
                <a:latin typeface="+mn-lt"/>
                <a:cs typeface="Tahoma"/>
              </a:rPr>
              <a:t> </a:t>
            </a:r>
            <a:r>
              <a:rPr lang="en-US" sz="1200" spc="-10" dirty="0">
                <a:latin typeface="+mn-lt"/>
                <a:cs typeface="Tahoma"/>
              </a:rPr>
              <a:t>convenience.</a:t>
            </a:r>
            <a:endParaRPr lang="en-US" sz="1200" dirty="0">
              <a:latin typeface="+mn-lt"/>
              <a:cs typeface="Tahoma"/>
            </a:endParaRPr>
          </a:p>
          <a:p>
            <a:pPr marL="172085" indent="-169545">
              <a:lnSpc>
                <a:spcPct val="150000"/>
              </a:lnSpc>
              <a:spcBef>
                <a:spcPts val="805"/>
              </a:spcBef>
              <a:buSzPct val="81250"/>
              <a:buAutoNum type="arabicPeriod"/>
              <a:tabLst>
                <a:tab pos="172085" algn="l"/>
              </a:tabLst>
            </a:pPr>
            <a:r>
              <a:rPr lang="en-US" sz="1200" b="1" spc="-40" dirty="0">
                <a:latin typeface="+mn-lt"/>
                <a:cs typeface="Trebuchet MS"/>
              </a:rPr>
              <a:t>Sustainability</a:t>
            </a:r>
            <a:r>
              <a:rPr lang="en-US" sz="1200" b="1" spc="-50" dirty="0">
                <a:latin typeface="+mn-lt"/>
                <a:cs typeface="Trebuchet MS"/>
              </a:rPr>
              <a:t> Initiatives</a:t>
            </a:r>
            <a:r>
              <a:rPr lang="en-US" sz="1200" spc="-50" dirty="0">
                <a:latin typeface="+mn-lt"/>
                <a:cs typeface="Trebuchet MS"/>
              </a:rPr>
              <a:t>:</a:t>
            </a:r>
            <a:r>
              <a:rPr lang="en-US" sz="1200" spc="-10" dirty="0">
                <a:latin typeface="+mn-lt"/>
                <a:cs typeface="Trebuchet MS"/>
              </a:rPr>
              <a:t> </a:t>
            </a:r>
            <a:r>
              <a:rPr lang="en-US" sz="1200" dirty="0">
                <a:latin typeface="+mn-lt"/>
                <a:cs typeface="Tahoma"/>
              </a:rPr>
              <a:t>Maximize</a:t>
            </a:r>
            <a:r>
              <a:rPr lang="en-US" sz="1200" spc="-50" dirty="0">
                <a:latin typeface="+mn-lt"/>
                <a:cs typeface="Tahoma"/>
              </a:rPr>
              <a:t> </a:t>
            </a:r>
            <a:r>
              <a:rPr lang="en-US" sz="1200" spc="-10" dirty="0">
                <a:latin typeface="+mn-lt"/>
                <a:cs typeface="Tahoma"/>
              </a:rPr>
              <a:t>existing</a:t>
            </a:r>
            <a:r>
              <a:rPr lang="en-US" sz="1200" spc="-60" dirty="0">
                <a:latin typeface="+mn-lt"/>
                <a:cs typeface="Tahoma"/>
              </a:rPr>
              <a:t> </a:t>
            </a:r>
            <a:r>
              <a:rPr lang="en-US" sz="1200" spc="-10" dirty="0">
                <a:latin typeface="+mn-lt"/>
                <a:cs typeface="Tahoma"/>
              </a:rPr>
              <a:t>parking</a:t>
            </a:r>
            <a:r>
              <a:rPr lang="en-US" sz="1200" spc="-85" dirty="0">
                <a:latin typeface="+mn-lt"/>
                <a:cs typeface="Tahoma"/>
              </a:rPr>
              <a:t> </a:t>
            </a:r>
            <a:r>
              <a:rPr lang="en-US" sz="1200" dirty="0">
                <a:latin typeface="+mn-lt"/>
                <a:cs typeface="Tahoma"/>
              </a:rPr>
              <a:t>space</a:t>
            </a:r>
            <a:r>
              <a:rPr lang="en-US" sz="1200" spc="-75" dirty="0">
                <a:latin typeface="+mn-lt"/>
                <a:cs typeface="Tahoma"/>
              </a:rPr>
              <a:t> </a:t>
            </a:r>
            <a:r>
              <a:rPr lang="en-US" sz="1200" spc="-10" dirty="0">
                <a:latin typeface="+mn-lt"/>
                <a:cs typeface="Tahoma"/>
              </a:rPr>
              <a:t>usage</a:t>
            </a:r>
            <a:r>
              <a:rPr lang="en-US" sz="1200" spc="-60" dirty="0">
                <a:latin typeface="+mn-lt"/>
                <a:cs typeface="Tahoma"/>
              </a:rPr>
              <a:t> </a:t>
            </a:r>
            <a:r>
              <a:rPr lang="en-US" sz="1200" dirty="0">
                <a:latin typeface="+mn-lt"/>
                <a:cs typeface="Tahoma"/>
              </a:rPr>
              <a:t>and</a:t>
            </a:r>
            <a:r>
              <a:rPr lang="en-US" sz="1200" spc="-85" dirty="0">
                <a:latin typeface="+mn-lt"/>
                <a:cs typeface="Tahoma"/>
              </a:rPr>
              <a:t> </a:t>
            </a:r>
            <a:r>
              <a:rPr lang="en-US" sz="1200" spc="-30" dirty="0">
                <a:latin typeface="+mn-lt"/>
                <a:cs typeface="Tahoma"/>
              </a:rPr>
              <a:t>reduce</a:t>
            </a:r>
            <a:r>
              <a:rPr lang="en-US" sz="1200" spc="-75" dirty="0">
                <a:latin typeface="+mn-lt"/>
                <a:cs typeface="Tahoma"/>
              </a:rPr>
              <a:t> </a:t>
            </a:r>
            <a:r>
              <a:rPr lang="en-US" sz="1200" spc="-10" dirty="0">
                <a:latin typeface="+mn-lt"/>
                <a:cs typeface="Tahoma"/>
              </a:rPr>
              <a:t>vehicle</a:t>
            </a:r>
            <a:r>
              <a:rPr lang="en-US" sz="1200" spc="-55" dirty="0">
                <a:latin typeface="+mn-lt"/>
                <a:cs typeface="Tahoma"/>
              </a:rPr>
              <a:t> </a:t>
            </a:r>
            <a:r>
              <a:rPr lang="en-US" sz="1200" spc="-10" dirty="0">
                <a:latin typeface="+mn-lt"/>
                <a:cs typeface="Tahoma"/>
              </a:rPr>
              <a:t>emissions</a:t>
            </a:r>
            <a:r>
              <a:rPr lang="en-US" sz="1200" spc="-65" dirty="0">
                <a:latin typeface="+mn-lt"/>
                <a:cs typeface="Tahoma"/>
              </a:rPr>
              <a:t> </a:t>
            </a:r>
            <a:r>
              <a:rPr lang="en-US" sz="1200" spc="-40" dirty="0">
                <a:latin typeface="+mn-lt"/>
                <a:cs typeface="Tahoma"/>
              </a:rPr>
              <a:t>through</a:t>
            </a:r>
            <a:r>
              <a:rPr lang="en-US" sz="1200" spc="-85" dirty="0">
                <a:latin typeface="+mn-lt"/>
                <a:cs typeface="Tahoma"/>
              </a:rPr>
              <a:t> </a:t>
            </a:r>
            <a:r>
              <a:rPr lang="en-US" sz="1200" spc="-10" dirty="0">
                <a:latin typeface="+mn-lt"/>
                <a:cs typeface="Tahoma"/>
              </a:rPr>
              <a:t>efficient</a:t>
            </a:r>
            <a:r>
              <a:rPr lang="en-US" sz="1200" dirty="0">
                <a:latin typeface="+mn-lt"/>
                <a:cs typeface="Tahoma"/>
              </a:rPr>
              <a:t> </a:t>
            </a:r>
            <a:r>
              <a:rPr lang="en-US" sz="1200" spc="-10" dirty="0">
                <a:latin typeface="+mn-lt"/>
                <a:cs typeface="Tahoma"/>
              </a:rPr>
              <a:t>parking</a:t>
            </a:r>
            <a:r>
              <a:rPr lang="en-US" sz="1200" spc="-65" dirty="0">
                <a:latin typeface="+mn-lt"/>
                <a:cs typeface="Tahoma"/>
              </a:rPr>
              <a:t> </a:t>
            </a:r>
            <a:r>
              <a:rPr lang="en-US" sz="1200" spc="-10" dirty="0">
                <a:latin typeface="+mn-lt"/>
                <a:cs typeface="Tahoma"/>
              </a:rPr>
              <a:t>solutions.</a:t>
            </a:r>
            <a:endParaRPr lang="en-US" sz="1200" dirty="0">
              <a:latin typeface="+mn-lt"/>
              <a:cs typeface="Tahoma"/>
            </a:endParaRPr>
          </a:p>
        </p:txBody>
      </p:sp>
      <p:grpSp>
        <p:nvGrpSpPr>
          <p:cNvPr id="4" name="object 6">
            <a:extLst>
              <a:ext uri="{FF2B5EF4-FFF2-40B4-BE49-F238E27FC236}">
                <a16:creationId xmlns:a16="http://schemas.microsoft.com/office/drawing/2014/main" id="{7E222936-FC4A-08F3-165F-CC865A115D8C}"/>
              </a:ext>
            </a:extLst>
          </p:cNvPr>
          <p:cNvGrpSpPr/>
          <p:nvPr/>
        </p:nvGrpSpPr>
        <p:grpSpPr>
          <a:xfrm>
            <a:off x="6373627" y="1043963"/>
            <a:ext cx="686785" cy="482372"/>
            <a:chOff x="5245136" y="945081"/>
            <a:chExt cx="791210" cy="658495"/>
          </a:xfrm>
        </p:grpSpPr>
        <p:sp>
          <p:nvSpPr>
            <p:cNvPr id="5" name="object 7">
              <a:extLst>
                <a:ext uri="{FF2B5EF4-FFF2-40B4-BE49-F238E27FC236}">
                  <a16:creationId xmlns:a16="http://schemas.microsoft.com/office/drawing/2014/main" id="{9C172941-B1D8-27E8-5B56-41E1045DC535}"/>
                </a:ext>
              </a:extLst>
            </p:cNvPr>
            <p:cNvSpPr/>
            <p:nvPr/>
          </p:nvSpPr>
          <p:spPr>
            <a:xfrm>
              <a:off x="5253250" y="1102910"/>
              <a:ext cx="782955" cy="500380"/>
            </a:xfrm>
            <a:custGeom>
              <a:avLst/>
              <a:gdLst/>
              <a:ahLst/>
              <a:cxnLst/>
              <a:rect l="l" t="t" r="r" b="b"/>
              <a:pathLst>
                <a:path w="782954" h="500380">
                  <a:moveTo>
                    <a:pt x="782586" y="0"/>
                  </a:moveTo>
                  <a:lnTo>
                    <a:pt x="631907" y="0"/>
                  </a:lnTo>
                  <a:lnTo>
                    <a:pt x="687470" y="55593"/>
                  </a:lnTo>
                  <a:lnTo>
                    <a:pt x="434142" y="309060"/>
                  </a:lnTo>
                  <a:lnTo>
                    <a:pt x="292881" y="167721"/>
                  </a:lnTo>
                  <a:lnTo>
                    <a:pt x="0" y="460764"/>
                  </a:lnTo>
                  <a:lnTo>
                    <a:pt x="39553" y="500339"/>
                  </a:lnTo>
                  <a:lnTo>
                    <a:pt x="292881" y="246871"/>
                  </a:lnTo>
                  <a:lnTo>
                    <a:pt x="434142" y="388210"/>
                  </a:lnTo>
                  <a:lnTo>
                    <a:pt x="631907" y="190336"/>
                  </a:lnTo>
                  <a:lnTo>
                    <a:pt x="727023" y="95168"/>
                  </a:lnTo>
                  <a:lnTo>
                    <a:pt x="782586" y="150761"/>
                  </a:lnTo>
                  <a:lnTo>
                    <a:pt x="782586" y="0"/>
                  </a:lnTo>
                  <a:close/>
                </a:path>
              </a:pathLst>
            </a:custGeom>
            <a:solidFill>
              <a:srgbClr val="000000"/>
            </a:solidFill>
          </p:spPr>
          <p:txBody>
            <a:bodyPr wrap="square" lIns="0" tIns="0" rIns="0" bIns="0" rtlCol="0"/>
            <a:lstStyle/>
            <a:p>
              <a:endParaRPr/>
            </a:p>
          </p:txBody>
        </p:sp>
        <p:pic>
          <p:nvPicPr>
            <p:cNvPr id="6" name="object 8">
              <a:extLst>
                <a:ext uri="{FF2B5EF4-FFF2-40B4-BE49-F238E27FC236}">
                  <a16:creationId xmlns:a16="http://schemas.microsoft.com/office/drawing/2014/main" id="{146DBCA6-7759-5A0A-06C5-C0B9D0F6E489}"/>
                </a:ext>
              </a:extLst>
            </p:cNvPr>
            <p:cNvPicPr/>
            <p:nvPr/>
          </p:nvPicPr>
          <p:blipFill>
            <a:blip r:embed="rId4" cstate="print"/>
            <a:stretch>
              <a:fillRect/>
            </a:stretch>
          </p:blipFill>
          <p:spPr>
            <a:xfrm>
              <a:off x="5310696" y="945081"/>
              <a:ext cx="94174" cy="94225"/>
            </a:xfrm>
            <a:prstGeom prst="rect">
              <a:avLst/>
            </a:prstGeom>
          </p:spPr>
        </p:pic>
        <p:sp>
          <p:nvSpPr>
            <p:cNvPr id="7" name="object 9">
              <a:extLst>
                <a:ext uri="{FF2B5EF4-FFF2-40B4-BE49-F238E27FC236}">
                  <a16:creationId xmlns:a16="http://schemas.microsoft.com/office/drawing/2014/main" id="{C8FED195-BBE2-6DFC-07D4-C2869B81291D}"/>
                </a:ext>
              </a:extLst>
            </p:cNvPr>
            <p:cNvSpPr/>
            <p:nvPr/>
          </p:nvSpPr>
          <p:spPr>
            <a:xfrm>
              <a:off x="5245136" y="1048730"/>
              <a:ext cx="597535" cy="404495"/>
            </a:xfrm>
            <a:custGeom>
              <a:avLst/>
              <a:gdLst/>
              <a:ahLst/>
              <a:cxnLst/>
              <a:rect l="l" t="t" r="r" b="b"/>
              <a:pathLst>
                <a:path w="597535" h="404494">
                  <a:moveTo>
                    <a:pt x="103230" y="263832"/>
                  </a:moveTo>
                  <a:lnTo>
                    <a:pt x="65560" y="263832"/>
                  </a:lnTo>
                  <a:lnTo>
                    <a:pt x="65560" y="404134"/>
                  </a:lnTo>
                  <a:lnTo>
                    <a:pt x="103230" y="366444"/>
                  </a:lnTo>
                  <a:lnTo>
                    <a:pt x="103230" y="263832"/>
                  </a:lnTo>
                  <a:close/>
                </a:path>
                <a:path w="597535" h="404494">
                  <a:moveTo>
                    <a:pt x="159734" y="263832"/>
                  </a:moveTo>
                  <a:lnTo>
                    <a:pt x="122065" y="263832"/>
                  </a:lnTo>
                  <a:lnTo>
                    <a:pt x="122065" y="347599"/>
                  </a:lnTo>
                  <a:lnTo>
                    <a:pt x="159734" y="309908"/>
                  </a:lnTo>
                  <a:lnTo>
                    <a:pt x="159734" y="263832"/>
                  </a:lnTo>
                  <a:close/>
                </a:path>
                <a:path w="597535" h="404494">
                  <a:moveTo>
                    <a:pt x="575799" y="58137"/>
                  </a:moveTo>
                  <a:lnTo>
                    <a:pt x="441785" y="58137"/>
                  </a:lnTo>
                  <a:lnTo>
                    <a:pt x="441785" y="309720"/>
                  </a:lnTo>
                  <a:lnTo>
                    <a:pt x="479455" y="272030"/>
                  </a:lnTo>
                  <a:lnTo>
                    <a:pt x="479455" y="207297"/>
                  </a:lnTo>
                  <a:lnTo>
                    <a:pt x="535960" y="207297"/>
                  </a:lnTo>
                  <a:lnTo>
                    <a:pt x="535959" y="58231"/>
                  </a:lnTo>
                  <a:lnTo>
                    <a:pt x="575820" y="58231"/>
                  </a:lnTo>
                  <a:close/>
                </a:path>
                <a:path w="597535" h="404494">
                  <a:moveTo>
                    <a:pt x="199077" y="56535"/>
                  </a:moveTo>
                  <a:lnTo>
                    <a:pt x="65560" y="56535"/>
                  </a:lnTo>
                  <a:lnTo>
                    <a:pt x="65541" y="123530"/>
                  </a:lnTo>
                  <a:lnTo>
                    <a:pt x="37308" y="263832"/>
                  </a:lnTo>
                  <a:lnTo>
                    <a:pt x="187986" y="263832"/>
                  </a:lnTo>
                  <a:lnTo>
                    <a:pt x="159734" y="123530"/>
                  </a:lnTo>
                  <a:lnTo>
                    <a:pt x="159734" y="57572"/>
                  </a:lnTo>
                  <a:lnTo>
                    <a:pt x="199314" y="57572"/>
                  </a:lnTo>
                  <a:lnTo>
                    <a:pt x="199077" y="56535"/>
                  </a:lnTo>
                  <a:close/>
                </a:path>
                <a:path w="597535" h="404494">
                  <a:moveTo>
                    <a:pt x="535960" y="207297"/>
                  </a:moveTo>
                  <a:lnTo>
                    <a:pt x="498290" y="207297"/>
                  </a:lnTo>
                  <a:lnTo>
                    <a:pt x="498290" y="253561"/>
                  </a:lnTo>
                  <a:lnTo>
                    <a:pt x="535960" y="215871"/>
                  </a:lnTo>
                  <a:lnTo>
                    <a:pt x="535960" y="207297"/>
                  </a:lnTo>
                  <a:close/>
                </a:path>
                <a:path w="597535" h="404494">
                  <a:moveTo>
                    <a:pt x="387569" y="58137"/>
                  </a:moveTo>
                  <a:lnTo>
                    <a:pt x="253155" y="58137"/>
                  </a:lnTo>
                  <a:lnTo>
                    <a:pt x="253155" y="216154"/>
                  </a:lnTo>
                  <a:lnTo>
                    <a:pt x="273967" y="195236"/>
                  </a:lnTo>
                  <a:lnTo>
                    <a:pt x="286423" y="186948"/>
                  </a:lnTo>
                  <a:lnTo>
                    <a:pt x="300597" y="184181"/>
                  </a:lnTo>
                  <a:lnTo>
                    <a:pt x="348082" y="184181"/>
                  </a:lnTo>
                  <a:lnTo>
                    <a:pt x="348082" y="58231"/>
                  </a:lnTo>
                  <a:lnTo>
                    <a:pt x="387590" y="58231"/>
                  </a:lnTo>
                  <a:close/>
                </a:path>
                <a:path w="597535" h="404494">
                  <a:moveTo>
                    <a:pt x="348082" y="184181"/>
                  </a:moveTo>
                  <a:lnTo>
                    <a:pt x="300597" y="184181"/>
                  </a:lnTo>
                  <a:lnTo>
                    <a:pt x="314797" y="186948"/>
                  </a:lnTo>
                  <a:lnTo>
                    <a:pt x="327270" y="195236"/>
                  </a:lnTo>
                  <a:lnTo>
                    <a:pt x="348082" y="215306"/>
                  </a:lnTo>
                  <a:lnTo>
                    <a:pt x="348082" y="184181"/>
                  </a:lnTo>
                  <a:close/>
                </a:path>
                <a:path w="597535" h="404494">
                  <a:moveTo>
                    <a:pt x="387590" y="58231"/>
                  </a:moveTo>
                  <a:lnTo>
                    <a:pt x="348082" y="58231"/>
                  </a:lnTo>
                  <a:lnTo>
                    <a:pt x="378304" y="191938"/>
                  </a:lnTo>
                  <a:lnTo>
                    <a:pt x="386191" y="198094"/>
                  </a:lnTo>
                  <a:lnTo>
                    <a:pt x="395169" y="197874"/>
                  </a:lnTo>
                  <a:lnTo>
                    <a:pt x="403998" y="197858"/>
                  </a:lnTo>
                  <a:lnTo>
                    <a:pt x="411634" y="191710"/>
                  </a:lnTo>
                  <a:lnTo>
                    <a:pt x="413533" y="183080"/>
                  </a:lnTo>
                  <a:lnTo>
                    <a:pt x="434094" y="92153"/>
                  </a:lnTo>
                  <a:lnTo>
                    <a:pt x="395169" y="92153"/>
                  </a:lnTo>
                  <a:lnTo>
                    <a:pt x="387590" y="58231"/>
                  </a:lnTo>
                  <a:close/>
                </a:path>
                <a:path w="597535" h="404494">
                  <a:moveTo>
                    <a:pt x="27752" y="197874"/>
                  </a:moveTo>
                  <a:lnTo>
                    <a:pt x="18473" y="197874"/>
                  </a:lnTo>
                  <a:lnTo>
                    <a:pt x="27482" y="198086"/>
                  </a:lnTo>
                  <a:lnTo>
                    <a:pt x="27752" y="197874"/>
                  </a:lnTo>
                  <a:close/>
                </a:path>
                <a:path w="597535" h="404494">
                  <a:moveTo>
                    <a:pt x="112365" y="0"/>
                  </a:moveTo>
                  <a:lnTo>
                    <a:pt x="74412" y="6313"/>
                  </a:lnTo>
                  <a:lnTo>
                    <a:pt x="36743" y="26383"/>
                  </a:lnTo>
                  <a:lnTo>
                    <a:pt x="30339" y="36936"/>
                  </a:lnTo>
                  <a:lnTo>
                    <a:pt x="392" y="173752"/>
                  </a:lnTo>
                  <a:lnTo>
                    <a:pt x="17437" y="197968"/>
                  </a:lnTo>
                  <a:lnTo>
                    <a:pt x="18473" y="197874"/>
                  </a:lnTo>
                  <a:lnTo>
                    <a:pt x="27752" y="197874"/>
                  </a:lnTo>
                  <a:lnTo>
                    <a:pt x="35307" y="191938"/>
                  </a:lnTo>
                  <a:lnTo>
                    <a:pt x="35422" y="191678"/>
                  </a:lnTo>
                  <a:lnTo>
                    <a:pt x="37308" y="183080"/>
                  </a:lnTo>
                  <a:lnTo>
                    <a:pt x="65560" y="56535"/>
                  </a:lnTo>
                  <a:lnTo>
                    <a:pt x="199077" y="56535"/>
                  </a:lnTo>
                  <a:lnTo>
                    <a:pt x="193632" y="32767"/>
                  </a:lnTo>
                  <a:lnTo>
                    <a:pt x="191333" y="29084"/>
                  </a:lnTo>
                  <a:lnTo>
                    <a:pt x="150317" y="6313"/>
                  </a:lnTo>
                  <a:lnTo>
                    <a:pt x="131537" y="1578"/>
                  </a:lnTo>
                  <a:lnTo>
                    <a:pt x="112365" y="0"/>
                  </a:lnTo>
                  <a:close/>
                </a:path>
                <a:path w="597535" h="404494">
                  <a:moveTo>
                    <a:pt x="199314" y="57572"/>
                  </a:moveTo>
                  <a:lnTo>
                    <a:pt x="159734" y="57572"/>
                  </a:lnTo>
                  <a:lnTo>
                    <a:pt x="187986" y="180631"/>
                  </a:lnTo>
                  <a:lnTo>
                    <a:pt x="189901" y="187455"/>
                  </a:lnTo>
                  <a:lnTo>
                    <a:pt x="194037" y="192933"/>
                  </a:lnTo>
                  <a:lnTo>
                    <a:pt x="199857" y="196571"/>
                  </a:lnTo>
                  <a:lnTo>
                    <a:pt x="206821" y="197874"/>
                  </a:lnTo>
                  <a:lnTo>
                    <a:pt x="215619" y="197819"/>
                  </a:lnTo>
                  <a:lnTo>
                    <a:pt x="223200" y="191679"/>
                  </a:lnTo>
                  <a:lnTo>
                    <a:pt x="225091" y="183080"/>
                  </a:lnTo>
                  <a:lnTo>
                    <a:pt x="225656" y="179029"/>
                  </a:lnTo>
                  <a:lnTo>
                    <a:pt x="245825" y="90362"/>
                  </a:lnTo>
                  <a:lnTo>
                    <a:pt x="206821" y="90362"/>
                  </a:lnTo>
                  <a:lnTo>
                    <a:pt x="199314" y="57572"/>
                  </a:lnTo>
                  <a:close/>
                </a:path>
                <a:path w="597535" h="404494">
                  <a:moveTo>
                    <a:pt x="575820" y="58231"/>
                  </a:moveTo>
                  <a:lnTo>
                    <a:pt x="535959" y="58231"/>
                  </a:lnTo>
                  <a:lnTo>
                    <a:pt x="565624" y="185813"/>
                  </a:lnTo>
                  <a:lnTo>
                    <a:pt x="566284" y="185719"/>
                  </a:lnTo>
                  <a:lnTo>
                    <a:pt x="597267" y="154719"/>
                  </a:lnTo>
                  <a:lnTo>
                    <a:pt x="575820" y="58231"/>
                  </a:lnTo>
                  <a:close/>
                </a:path>
                <a:path w="597535" h="404494">
                  <a:moveTo>
                    <a:pt x="489061" y="0"/>
                  </a:moveTo>
                  <a:lnTo>
                    <a:pt x="451109" y="6313"/>
                  </a:lnTo>
                  <a:lnTo>
                    <a:pt x="413439" y="26383"/>
                  </a:lnTo>
                  <a:lnTo>
                    <a:pt x="395169" y="92153"/>
                  </a:lnTo>
                  <a:lnTo>
                    <a:pt x="434094" y="92153"/>
                  </a:lnTo>
                  <a:lnTo>
                    <a:pt x="441785" y="58137"/>
                  </a:lnTo>
                  <a:lnTo>
                    <a:pt x="575799" y="58137"/>
                  </a:lnTo>
                  <a:lnTo>
                    <a:pt x="571086" y="36936"/>
                  </a:lnTo>
                  <a:lnTo>
                    <a:pt x="570286" y="32767"/>
                  </a:lnTo>
                  <a:lnTo>
                    <a:pt x="568010" y="29021"/>
                  </a:lnTo>
                  <a:lnTo>
                    <a:pt x="527013" y="6313"/>
                  </a:lnTo>
                  <a:lnTo>
                    <a:pt x="508233" y="1578"/>
                  </a:lnTo>
                  <a:lnTo>
                    <a:pt x="489061" y="0"/>
                  </a:lnTo>
                  <a:close/>
                </a:path>
                <a:path w="597535" h="404494">
                  <a:moveTo>
                    <a:pt x="309196" y="660"/>
                  </a:moveTo>
                  <a:lnTo>
                    <a:pt x="251381" y="10927"/>
                  </a:lnTo>
                  <a:lnTo>
                    <a:pt x="220139" y="32798"/>
                  </a:lnTo>
                  <a:lnTo>
                    <a:pt x="219252" y="36936"/>
                  </a:lnTo>
                  <a:lnTo>
                    <a:pt x="206821" y="90362"/>
                  </a:lnTo>
                  <a:lnTo>
                    <a:pt x="245825" y="90362"/>
                  </a:lnTo>
                  <a:lnTo>
                    <a:pt x="253155" y="58137"/>
                  </a:lnTo>
                  <a:lnTo>
                    <a:pt x="387569" y="58137"/>
                  </a:lnTo>
                  <a:lnTo>
                    <a:pt x="382832" y="36936"/>
                  </a:lnTo>
                  <a:lnTo>
                    <a:pt x="381969" y="32767"/>
                  </a:lnTo>
                  <a:lnTo>
                    <a:pt x="379660" y="29021"/>
                  </a:lnTo>
                  <a:lnTo>
                    <a:pt x="338665" y="6313"/>
                  </a:lnTo>
                  <a:lnTo>
                    <a:pt x="309196" y="660"/>
                  </a:lnTo>
                  <a:close/>
                </a:path>
              </a:pathLst>
            </a:custGeom>
            <a:solidFill>
              <a:srgbClr val="000000"/>
            </a:solidFill>
          </p:spPr>
          <p:txBody>
            <a:bodyPr wrap="square" lIns="0" tIns="0" rIns="0" bIns="0" rtlCol="0"/>
            <a:lstStyle/>
            <a:p>
              <a:endParaRPr/>
            </a:p>
          </p:txBody>
        </p:sp>
        <p:pic>
          <p:nvPicPr>
            <p:cNvPr id="8" name="object 10">
              <a:extLst>
                <a:ext uri="{FF2B5EF4-FFF2-40B4-BE49-F238E27FC236}">
                  <a16:creationId xmlns:a16="http://schemas.microsoft.com/office/drawing/2014/main" id="{6B328DB2-3AB9-A905-1C99-F79CA16B4440}"/>
                </a:ext>
              </a:extLst>
            </p:cNvPr>
            <p:cNvPicPr/>
            <p:nvPr/>
          </p:nvPicPr>
          <p:blipFill>
            <a:blip r:embed="rId4" cstate="print"/>
            <a:stretch>
              <a:fillRect/>
            </a:stretch>
          </p:blipFill>
          <p:spPr>
            <a:xfrm>
              <a:off x="5687298" y="945081"/>
              <a:ext cx="94174" cy="94225"/>
            </a:xfrm>
            <a:prstGeom prst="rect">
              <a:avLst/>
            </a:prstGeom>
          </p:spPr>
        </p:pic>
        <p:pic>
          <p:nvPicPr>
            <p:cNvPr id="9" name="object 11">
              <a:extLst>
                <a:ext uri="{FF2B5EF4-FFF2-40B4-BE49-F238E27FC236}">
                  <a16:creationId xmlns:a16="http://schemas.microsoft.com/office/drawing/2014/main" id="{97C13DBB-BC42-248C-441F-3F2AA7EFE2DA}"/>
                </a:ext>
              </a:extLst>
            </p:cNvPr>
            <p:cNvPicPr/>
            <p:nvPr/>
          </p:nvPicPr>
          <p:blipFill>
            <a:blip r:embed="rId5" cstate="print"/>
            <a:stretch>
              <a:fillRect/>
            </a:stretch>
          </p:blipFill>
          <p:spPr>
            <a:xfrm>
              <a:off x="5498667" y="945081"/>
              <a:ext cx="94174" cy="94225"/>
            </a:xfrm>
            <a:prstGeom prst="rect">
              <a:avLst/>
            </a:prstGeom>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87" name="Google Shape;87;p1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88" name="Google Shape;88;p17"/>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89" name="Google Shape;89;p17"/>
          <p:cNvSpPr txBox="1"/>
          <p:nvPr/>
        </p:nvSpPr>
        <p:spPr>
          <a:xfrm>
            <a:off x="158825" y="977375"/>
            <a:ext cx="8845200" cy="5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Process flow diagram or Use-case diagram</a:t>
            </a:r>
            <a:endParaRPr sz="1800"/>
          </a:p>
        </p:txBody>
      </p:sp>
      <p:pic>
        <p:nvPicPr>
          <p:cNvPr id="2" name="object 3">
            <a:extLst>
              <a:ext uri="{FF2B5EF4-FFF2-40B4-BE49-F238E27FC236}">
                <a16:creationId xmlns:a16="http://schemas.microsoft.com/office/drawing/2014/main" id="{229635B5-A7A4-A81B-0342-4C42E8781C42}"/>
              </a:ext>
            </a:extLst>
          </p:cNvPr>
          <p:cNvPicPr/>
          <p:nvPr/>
        </p:nvPicPr>
        <p:blipFill>
          <a:blip r:embed="rId4" cstate="print"/>
          <a:stretch>
            <a:fillRect/>
          </a:stretch>
        </p:blipFill>
        <p:spPr>
          <a:xfrm>
            <a:off x="158825" y="1592917"/>
            <a:ext cx="3114030" cy="2695157"/>
          </a:xfrm>
          <a:prstGeom prst="rect">
            <a:avLst/>
          </a:prstGeom>
        </p:spPr>
      </p:pic>
      <p:sp>
        <p:nvSpPr>
          <p:cNvPr id="3" name="TextBox 2">
            <a:extLst>
              <a:ext uri="{FF2B5EF4-FFF2-40B4-BE49-F238E27FC236}">
                <a16:creationId xmlns:a16="http://schemas.microsoft.com/office/drawing/2014/main" id="{F2E9724B-B269-B207-DD48-84A4D2117196}"/>
              </a:ext>
            </a:extLst>
          </p:cNvPr>
          <p:cNvSpPr txBox="1"/>
          <p:nvPr/>
        </p:nvSpPr>
        <p:spPr>
          <a:xfrm>
            <a:off x="952593" y="4325024"/>
            <a:ext cx="2089385" cy="230832"/>
          </a:xfrm>
          <a:prstGeom prst="rect">
            <a:avLst/>
          </a:prstGeom>
          <a:noFill/>
        </p:spPr>
        <p:txBody>
          <a:bodyPr wrap="square" rtlCol="0">
            <a:spAutoFit/>
          </a:bodyPr>
          <a:lstStyle/>
          <a:p>
            <a:r>
              <a:rPr lang="en-IN" sz="900" b="1" dirty="0">
                <a:latin typeface="Calibri" panose="020F0502020204030204" pitchFamily="34" charset="0"/>
                <a:ea typeface="Calibri" panose="020F0502020204030204" pitchFamily="34" charset="0"/>
                <a:cs typeface="Calibri" panose="020F0502020204030204" pitchFamily="34" charset="0"/>
              </a:rPr>
              <a:t>Flow Diagram Of Website</a:t>
            </a:r>
          </a:p>
        </p:txBody>
      </p:sp>
      <p:sp>
        <p:nvSpPr>
          <p:cNvPr id="7" name="TextBox 6">
            <a:extLst>
              <a:ext uri="{FF2B5EF4-FFF2-40B4-BE49-F238E27FC236}">
                <a16:creationId xmlns:a16="http://schemas.microsoft.com/office/drawing/2014/main" id="{61FBE77A-45FA-AD3A-9A2C-16716FD5D20B}"/>
              </a:ext>
            </a:extLst>
          </p:cNvPr>
          <p:cNvSpPr txBox="1"/>
          <p:nvPr/>
        </p:nvSpPr>
        <p:spPr>
          <a:xfrm>
            <a:off x="3272855" y="4291337"/>
            <a:ext cx="2956561" cy="230832"/>
          </a:xfrm>
          <a:prstGeom prst="rect">
            <a:avLst/>
          </a:prstGeom>
          <a:noFill/>
        </p:spPr>
        <p:txBody>
          <a:bodyPr wrap="square">
            <a:spAutoFit/>
          </a:bodyPr>
          <a:lstStyle/>
          <a:p>
            <a:r>
              <a:rPr lang="en-IN" sz="900" b="1" dirty="0">
                <a:latin typeface="Calibri" panose="020F0502020204030204" pitchFamily="34" charset="0"/>
                <a:ea typeface="Calibri" panose="020F0502020204030204" pitchFamily="34" charset="0"/>
                <a:cs typeface="Calibri" panose="020F0502020204030204" pitchFamily="34" charset="0"/>
              </a:rPr>
              <a:t>Availability Of Space Updating in Website Using ML</a:t>
            </a:r>
            <a:endParaRPr lang="en-IN" sz="900" b="1" dirty="0"/>
          </a:p>
        </p:txBody>
      </p:sp>
      <p:pic>
        <p:nvPicPr>
          <p:cNvPr id="8" name="Picture 7">
            <a:extLst>
              <a:ext uri="{FF2B5EF4-FFF2-40B4-BE49-F238E27FC236}">
                <a16:creationId xmlns:a16="http://schemas.microsoft.com/office/drawing/2014/main" id="{B650BD57-A3CB-116C-9E20-2779AFF61D63}"/>
              </a:ext>
            </a:extLst>
          </p:cNvPr>
          <p:cNvPicPr>
            <a:picLocks noChangeAspect="1"/>
          </p:cNvPicPr>
          <p:nvPr/>
        </p:nvPicPr>
        <p:blipFill>
          <a:blip r:embed="rId5"/>
          <a:stretch>
            <a:fillRect/>
          </a:stretch>
        </p:blipFill>
        <p:spPr>
          <a:xfrm>
            <a:off x="6114144" y="1645954"/>
            <a:ext cx="2754580" cy="2520171"/>
          </a:xfrm>
          <a:prstGeom prst="rect">
            <a:avLst/>
          </a:prstGeom>
        </p:spPr>
      </p:pic>
      <p:pic>
        <p:nvPicPr>
          <p:cNvPr id="9" name="Picture 8">
            <a:extLst>
              <a:ext uri="{FF2B5EF4-FFF2-40B4-BE49-F238E27FC236}">
                <a16:creationId xmlns:a16="http://schemas.microsoft.com/office/drawing/2014/main" id="{E17747F1-C5D9-0908-83E4-3B02298E38D1}"/>
              </a:ext>
            </a:extLst>
          </p:cNvPr>
          <p:cNvPicPr>
            <a:picLocks noChangeAspect="1"/>
          </p:cNvPicPr>
          <p:nvPr/>
        </p:nvPicPr>
        <p:blipFill>
          <a:blip r:embed="rId6"/>
          <a:stretch>
            <a:fillRect/>
          </a:stretch>
        </p:blipFill>
        <p:spPr>
          <a:xfrm>
            <a:off x="3639386" y="1592918"/>
            <a:ext cx="2089385" cy="2576478"/>
          </a:xfrm>
          <a:prstGeom prst="rect">
            <a:avLst/>
          </a:prstGeom>
        </p:spPr>
      </p:pic>
      <p:sp>
        <p:nvSpPr>
          <p:cNvPr id="11" name="TextBox 10">
            <a:extLst>
              <a:ext uri="{FF2B5EF4-FFF2-40B4-BE49-F238E27FC236}">
                <a16:creationId xmlns:a16="http://schemas.microsoft.com/office/drawing/2014/main" id="{850E4971-A6FC-0549-1EC7-7175B6EC3AF2}"/>
              </a:ext>
            </a:extLst>
          </p:cNvPr>
          <p:cNvSpPr txBox="1"/>
          <p:nvPr/>
        </p:nvSpPr>
        <p:spPr>
          <a:xfrm>
            <a:off x="6932311" y="4320409"/>
            <a:ext cx="1259096" cy="230832"/>
          </a:xfrm>
          <a:prstGeom prst="rect">
            <a:avLst/>
          </a:prstGeom>
          <a:noFill/>
        </p:spPr>
        <p:txBody>
          <a:bodyPr wrap="square">
            <a:spAutoFit/>
          </a:bodyPr>
          <a:lstStyle/>
          <a:p>
            <a:r>
              <a:rPr lang="en-IN" sz="900" b="1" dirty="0">
                <a:latin typeface="Calibri" panose="020F0502020204030204" pitchFamily="34" charset="0"/>
                <a:ea typeface="Calibri" panose="020F0502020204030204" pitchFamily="34" charset="0"/>
                <a:cs typeface="Calibri" panose="020F0502020204030204" pitchFamily="34" charset="0"/>
              </a:rPr>
              <a:t>Entire Flow Of Project</a:t>
            </a:r>
            <a:endParaRPr lang="en-IN" sz="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03" name="Google Shape;103;p1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04" name="Google Shape;104;p19"/>
          <p:cNvPicPr preferRelativeResize="0"/>
          <p:nvPr/>
        </p:nvPicPr>
        <p:blipFill rotWithShape="1">
          <a:blip r:embed="rId3">
            <a:alphaModFix/>
          </a:blip>
          <a:srcRect/>
          <a:stretch/>
        </p:blipFill>
        <p:spPr>
          <a:xfrm>
            <a:off x="-3" y="-1"/>
            <a:ext cx="9144003" cy="5143501"/>
          </a:xfrm>
          <a:prstGeom prst="rect">
            <a:avLst/>
          </a:prstGeom>
          <a:noFill/>
          <a:ln>
            <a:noFill/>
          </a:ln>
        </p:spPr>
      </p:pic>
      <p:sp>
        <p:nvSpPr>
          <p:cNvPr id="105" name="Google Shape;105;p19"/>
          <p:cNvSpPr txBox="1"/>
          <p:nvPr/>
        </p:nvSpPr>
        <p:spPr>
          <a:xfrm>
            <a:off x="158825" y="928525"/>
            <a:ext cx="8759700" cy="59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Architecture diagram of the proposed solution</a:t>
            </a:r>
            <a:endParaRPr sz="1800"/>
          </a:p>
        </p:txBody>
      </p:sp>
      <p:pic>
        <p:nvPicPr>
          <p:cNvPr id="2050" name="Picture 2" descr="Intelligent Parking System">
            <a:extLst>
              <a:ext uri="{FF2B5EF4-FFF2-40B4-BE49-F238E27FC236}">
                <a16:creationId xmlns:a16="http://schemas.microsoft.com/office/drawing/2014/main" id="{021D76E6-0D41-E45A-2463-49F29376B8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3458" y="1499502"/>
            <a:ext cx="6850434" cy="31057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11" name="Google Shape;111;p20"/>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12" name="Google Shape;112;p20"/>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113" name="Google Shape;113;p20"/>
          <p:cNvSpPr txBox="1"/>
          <p:nvPr/>
        </p:nvSpPr>
        <p:spPr>
          <a:xfrm>
            <a:off x="207592" y="744575"/>
            <a:ext cx="8624700" cy="53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Technologies to be used in the solution</a:t>
            </a:r>
            <a:endParaRPr sz="1800" dirty="0"/>
          </a:p>
        </p:txBody>
      </p:sp>
      <p:sp>
        <p:nvSpPr>
          <p:cNvPr id="2" name="object 7">
            <a:extLst>
              <a:ext uri="{FF2B5EF4-FFF2-40B4-BE49-F238E27FC236}">
                <a16:creationId xmlns:a16="http://schemas.microsoft.com/office/drawing/2014/main" id="{0EF78743-31BF-9E4E-6254-5F6B91A16DAE}"/>
              </a:ext>
            </a:extLst>
          </p:cNvPr>
          <p:cNvSpPr txBox="1"/>
          <p:nvPr/>
        </p:nvSpPr>
        <p:spPr>
          <a:xfrm>
            <a:off x="311692" y="1160927"/>
            <a:ext cx="6651260" cy="3820918"/>
          </a:xfrm>
          <a:prstGeom prst="rect">
            <a:avLst/>
          </a:prstGeom>
        </p:spPr>
        <p:txBody>
          <a:bodyPr vert="horz" wrap="square" lIns="0" tIns="12065" rIns="0" bIns="0" rtlCol="0">
            <a:spAutoFit/>
          </a:bodyPr>
          <a:lstStyle/>
          <a:p>
            <a:pPr marL="130810" indent="-128905">
              <a:lnSpc>
                <a:spcPct val="100000"/>
              </a:lnSpc>
              <a:spcBef>
                <a:spcPts val="880"/>
              </a:spcBef>
              <a:buSzPct val="79166"/>
              <a:buAutoNum type="arabicPeriod"/>
              <a:tabLst>
                <a:tab pos="130810" algn="l"/>
              </a:tabLst>
            </a:pPr>
            <a:r>
              <a:rPr sz="1000" b="1" spc="-45" dirty="0">
                <a:latin typeface="Trebuchet MS"/>
                <a:cs typeface="Trebuchet MS"/>
              </a:rPr>
              <a:t>RFID</a:t>
            </a:r>
            <a:r>
              <a:rPr sz="1000" b="1" spc="-60" dirty="0">
                <a:latin typeface="Trebuchet MS"/>
                <a:cs typeface="Trebuchet MS"/>
              </a:rPr>
              <a:t> </a:t>
            </a:r>
            <a:r>
              <a:rPr sz="1000" b="1" spc="-10" dirty="0">
                <a:latin typeface="Trebuchet MS"/>
                <a:cs typeface="Trebuchet MS"/>
              </a:rPr>
              <a:t>Technology:</a:t>
            </a:r>
            <a:endParaRPr sz="1000" dirty="0">
              <a:latin typeface="Trebuchet MS"/>
              <a:cs typeface="Trebuchet MS"/>
            </a:endParaRPr>
          </a:p>
          <a:p>
            <a:pPr marL="756285" lvl="1" indent="-286385">
              <a:lnSpc>
                <a:spcPct val="100000"/>
              </a:lnSpc>
              <a:spcBef>
                <a:spcPts val="350"/>
              </a:spcBef>
              <a:buAutoNum type="arabicPeriod"/>
              <a:tabLst>
                <a:tab pos="756285" algn="l"/>
              </a:tabLst>
            </a:pPr>
            <a:r>
              <a:rPr sz="1000" dirty="0">
                <a:latin typeface="Tahoma"/>
                <a:cs typeface="Tahoma"/>
              </a:rPr>
              <a:t>Fastag</a:t>
            </a:r>
            <a:r>
              <a:rPr sz="1000" spc="-45" dirty="0">
                <a:latin typeface="Tahoma"/>
                <a:cs typeface="Tahoma"/>
              </a:rPr>
              <a:t> </a:t>
            </a:r>
            <a:r>
              <a:rPr sz="1000" spc="-65" dirty="0">
                <a:latin typeface="Tahoma"/>
                <a:cs typeface="Tahoma"/>
              </a:rPr>
              <a:t>RFID</a:t>
            </a:r>
            <a:r>
              <a:rPr sz="1000" spc="-55" dirty="0">
                <a:latin typeface="Tahoma"/>
                <a:cs typeface="Tahoma"/>
              </a:rPr>
              <a:t> </a:t>
            </a:r>
            <a:r>
              <a:rPr sz="1000" dirty="0">
                <a:latin typeface="Tahoma"/>
                <a:cs typeface="Tahoma"/>
              </a:rPr>
              <a:t>tags</a:t>
            </a:r>
            <a:r>
              <a:rPr sz="1000" spc="-55" dirty="0">
                <a:latin typeface="Tahoma"/>
                <a:cs typeface="Tahoma"/>
              </a:rPr>
              <a:t> </a:t>
            </a:r>
            <a:r>
              <a:rPr sz="1000" spc="-20" dirty="0">
                <a:latin typeface="Tahoma"/>
                <a:cs typeface="Tahoma"/>
              </a:rPr>
              <a:t>for</a:t>
            </a:r>
            <a:r>
              <a:rPr sz="1000" spc="-55" dirty="0">
                <a:latin typeface="Tahoma"/>
                <a:cs typeface="Tahoma"/>
              </a:rPr>
              <a:t> </a:t>
            </a:r>
            <a:r>
              <a:rPr sz="1000" spc="-10" dirty="0">
                <a:latin typeface="Tahoma"/>
                <a:cs typeface="Tahoma"/>
              </a:rPr>
              <a:t>automated</a:t>
            </a:r>
            <a:r>
              <a:rPr sz="1000" spc="-50" dirty="0">
                <a:latin typeface="Tahoma"/>
                <a:cs typeface="Tahoma"/>
              </a:rPr>
              <a:t> </a:t>
            </a:r>
            <a:r>
              <a:rPr sz="1000" spc="-20" dirty="0">
                <a:latin typeface="Tahoma"/>
                <a:cs typeface="Tahoma"/>
              </a:rPr>
              <a:t>vehicle</a:t>
            </a:r>
            <a:r>
              <a:rPr sz="1000" spc="-65" dirty="0">
                <a:latin typeface="Tahoma"/>
                <a:cs typeface="Tahoma"/>
              </a:rPr>
              <a:t> </a:t>
            </a:r>
            <a:r>
              <a:rPr sz="1000" dirty="0">
                <a:latin typeface="Tahoma"/>
                <a:cs typeface="Tahoma"/>
              </a:rPr>
              <a:t>identification</a:t>
            </a:r>
            <a:r>
              <a:rPr sz="1000" spc="-35" dirty="0">
                <a:latin typeface="Tahoma"/>
                <a:cs typeface="Tahoma"/>
              </a:rPr>
              <a:t> </a:t>
            </a:r>
            <a:r>
              <a:rPr sz="1000" dirty="0">
                <a:latin typeface="Tahoma"/>
                <a:cs typeface="Tahoma"/>
              </a:rPr>
              <a:t>and</a:t>
            </a:r>
            <a:r>
              <a:rPr sz="1000" spc="-55" dirty="0">
                <a:latin typeface="Tahoma"/>
                <a:cs typeface="Tahoma"/>
              </a:rPr>
              <a:t> </a:t>
            </a:r>
            <a:r>
              <a:rPr sz="1000" dirty="0">
                <a:latin typeface="Tahoma"/>
                <a:cs typeface="Tahoma"/>
              </a:rPr>
              <a:t>access</a:t>
            </a:r>
            <a:r>
              <a:rPr sz="1000" spc="-70" dirty="0">
                <a:latin typeface="Tahoma"/>
                <a:cs typeface="Tahoma"/>
              </a:rPr>
              <a:t> </a:t>
            </a:r>
            <a:r>
              <a:rPr sz="1000" spc="-10" dirty="0">
                <a:latin typeface="Tahoma"/>
                <a:cs typeface="Tahoma"/>
              </a:rPr>
              <a:t>control.</a:t>
            </a:r>
            <a:endParaRPr sz="1000" dirty="0">
              <a:latin typeface="Tahoma"/>
              <a:cs typeface="Tahoma"/>
            </a:endParaRPr>
          </a:p>
          <a:p>
            <a:pPr marL="130810" lvl="1" indent="-128905">
              <a:lnSpc>
                <a:spcPct val="100000"/>
              </a:lnSpc>
              <a:spcBef>
                <a:spcPts val="860"/>
              </a:spcBef>
              <a:buSzPct val="70833"/>
              <a:buAutoNum type="arabicPeriod"/>
              <a:tabLst>
                <a:tab pos="130810" algn="l"/>
              </a:tabLst>
            </a:pPr>
            <a:r>
              <a:rPr sz="1000" b="1" spc="-25" dirty="0">
                <a:latin typeface="Trebuchet MS"/>
                <a:cs typeface="Trebuchet MS"/>
              </a:rPr>
              <a:t>Camera</a:t>
            </a:r>
            <a:r>
              <a:rPr sz="1000" b="1" spc="-55" dirty="0">
                <a:latin typeface="Trebuchet MS"/>
                <a:cs typeface="Trebuchet MS"/>
              </a:rPr>
              <a:t> </a:t>
            </a:r>
            <a:r>
              <a:rPr sz="1000" b="1" spc="-10" dirty="0">
                <a:latin typeface="Trebuchet MS"/>
                <a:cs typeface="Trebuchet MS"/>
              </a:rPr>
              <a:t>and</a:t>
            </a:r>
            <a:r>
              <a:rPr sz="1000" b="1" spc="-40" dirty="0">
                <a:latin typeface="Trebuchet MS"/>
                <a:cs typeface="Trebuchet MS"/>
              </a:rPr>
              <a:t> </a:t>
            </a:r>
            <a:r>
              <a:rPr sz="1000" b="1" spc="-30" dirty="0">
                <a:latin typeface="Trebuchet MS"/>
                <a:cs typeface="Trebuchet MS"/>
              </a:rPr>
              <a:t>Machine</a:t>
            </a:r>
            <a:r>
              <a:rPr sz="1000" b="1" spc="-50" dirty="0">
                <a:latin typeface="Trebuchet MS"/>
                <a:cs typeface="Trebuchet MS"/>
              </a:rPr>
              <a:t> </a:t>
            </a:r>
            <a:r>
              <a:rPr sz="1000" b="1" spc="-10" dirty="0">
                <a:latin typeface="Trebuchet MS"/>
                <a:cs typeface="Trebuchet MS"/>
              </a:rPr>
              <a:t>Learning:</a:t>
            </a:r>
            <a:endParaRPr sz="1000" dirty="0">
              <a:latin typeface="Trebuchet MS"/>
              <a:cs typeface="Trebuchet MS"/>
            </a:endParaRPr>
          </a:p>
          <a:p>
            <a:pPr marL="756285" lvl="2" indent="-286385">
              <a:lnSpc>
                <a:spcPct val="100000"/>
              </a:lnSpc>
              <a:spcBef>
                <a:spcPts val="350"/>
              </a:spcBef>
              <a:buAutoNum type="arabicPeriod"/>
              <a:tabLst>
                <a:tab pos="756285" algn="l"/>
              </a:tabLst>
            </a:pPr>
            <a:r>
              <a:rPr sz="1000" dirty="0">
                <a:latin typeface="Tahoma"/>
                <a:cs typeface="Tahoma"/>
              </a:rPr>
              <a:t>High-</a:t>
            </a:r>
            <a:r>
              <a:rPr sz="1000" spc="-25" dirty="0">
                <a:latin typeface="Tahoma"/>
                <a:cs typeface="Tahoma"/>
              </a:rPr>
              <a:t>resolution</a:t>
            </a:r>
            <a:r>
              <a:rPr sz="1000" spc="-65" dirty="0">
                <a:latin typeface="Tahoma"/>
                <a:cs typeface="Tahoma"/>
              </a:rPr>
              <a:t> </a:t>
            </a:r>
            <a:r>
              <a:rPr sz="1000" dirty="0">
                <a:latin typeface="Tahoma"/>
                <a:cs typeface="Tahoma"/>
              </a:rPr>
              <a:t>cameras</a:t>
            </a:r>
            <a:r>
              <a:rPr sz="1000" spc="-50" dirty="0">
                <a:latin typeface="Tahoma"/>
                <a:cs typeface="Tahoma"/>
              </a:rPr>
              <a:t> </a:t>
            </a:r>
            <a:r>
              <a:rPr sz="1000" dirty="0">
                <a:latin typeface="Tahoma"/>
                <a:cs typeface="Tahoma"/>
              </a:rPr>
              <a:t>paired</a:t>
            </a:r>
            <a:r>
              <a:rPr sz="1000" spc="-60" dirty="0">
                <a:latin typeface="Tahoma"/>
                <a:cs typeface="Tahoma"/>
              </a:rPr>
              <a:t> </a:t>
            </a:r>
            <a:r>
              <a:rPr sz="1000" dirty="0">
                <a:latin typeface="Tahoma"/>
                <a:cs typeface="Tahoma"/>
              </a:rPr>
              <a:t>with</a:t>
            </a:r>
            <a:r>
              <a:rPr sz="1000" spc="-50" dirty="0">
                <a:latin typeface="Tahoma"/>
                <a:cs typeface="Tahoma"/>
              </a:rPr>
              <a:t> </a:t>
            </a:r>
            <a:r>
              <a:rPr sz="1000" dirty="0">
                <a:latin typeface="Tahoma"/>
                <a:cs typeface="Tahoma"/>
              </a:rPr>
              <a:t>CNN</a:t>
            </a:r>
            <a:r>
              <a:rPr sz="1000" spc="-45" dirty="0">
                <a:latin typeface="Tahoma"/>
                <a:cs typeface="Tahoma"/>
              </a:rPr>
              <a:t> </a:t>
            </a:r>
            <a:r>
              <a:rPr sz="1000" spc="-10" dirty="0">
                <a:latin typeface="Tahoma"/>
                <a:cs typeface="Tahoma"/>
              </a:rPr>
              <a:t>algorithms</a:t>
            </a:r>
            <a:r>
              <a:rPr sz="1000" spc="-40" dirty="0">
                <a:latin typeface="Tahoma"/>
                <a:cs typeface="Tahoma"/>
              </a:rPr>
              <a:t> </a:t>
            </a:r>
            <a:r>
              <a:rPr sz="1000" dirty="0">
                <a:latin typeface="Tahoma"/>
                <a:cs typeface="Tahoma"/>
              </a:rPr>
              <a:t>to</a:t>
            </a:r>
            <a:r>
              <a:rPr sz="1000" spc="-50" dirty="0">
                <a:latin typeface="Tahoma"/>
                <a:cs typeface="Tahoma"/>
              </a:rPr>
              <a:t> </a:t>
            </a:r>
            <a:r>
              <a:rPr sz="1000" spc="-25" dirty="0">
                <a:latin typeface="Tahoma"/>
                <a:cs typeface="Tahoma"/>
              </a:rPr>
              <a:t>monitor</a:t>
            </a:r>
            <a:r>
              <a:rPr sz="1000" spc="-50" dirty="0">
                <a:latin typeface="Tahoma"/>
                <a:cs typeface="Tahoma"/>
              </a:rPr>
              <a:t> </a:t>
            </a:r>
            <a:r>
              <a:rPr sz="1000" spc="-10" dirty="0">
                <a:latin typeface="Tahoma"/>
                <a:cs typeface="Tahoma"/>
              </a:rPr>
              <a:t>parking</a:t>
            </a:r>
            <a:r>
              <a:rPr sz="1000" spc="-35" dirty="0">
                <a:latin typeface="Tahoma"/>
                <a:cs typeface="Tahoma"/>
              </a:rPr>
              <a:t> </a:t>
            </a:r>
            <a:r>
              <a:rPr sz="1000" dirty="0">
                <a:latin typeface="Tahoma"/>
                <a:cs typeface="Tahoma"/>
              </a:rPr>
              <a:t>slot</a:t>
            </a:r>
            <a:r>
              <a:rPr sz="1000" spc="-55" dirty="0">
                <a:latin typeface="Tahoma"/>
                <a:cs typeface="Tahoma"/>
              </a:rPr>
              <a:t> </a:t>
            </a:r>
            <a:r>
              <a:rPr sz="1000" spc="-10" dirty="0">
                <a:latin typeface="Tahoma"/>
                <a:cs typeface="Tahoma"/>
              </a:rPr>
              <a:t>availability.</a:t>
            </a:r>
            <a:endParaRPr sz="1000" dirty="0">
              <a:latin typeface="Tahoma"/>
              <a:cs typeface="Tahoma"/>
            </a:endParaRPr>
          </a:p>
          <a:p>
            <a:pPr marL="130810" lvl="1" indent="-128905">
              <a:lnSpc>
                <a:spcPct val="100000"/>
              </a:lnSpc>
              <a:spcBef>
                <a:spcPts val="865"/>
              </a:spcBef>
              <a:buSzPct val="70833"/>
              <a:buAutoNum type="arabicPeriod"/>
              <a:tabLst>
                <a:tab pos="130810" algn="l"/>
              </a:tabLst>
            </a:pPr>
            <a:r>
              <a:rPr sz="1000" b="1" spc="-45" dirty="0">
                <a:latin typeface="Trebuchet MS"/>
                <a:cs typeface="Trebuchet MS"/>
              </a:rPr>
              <a:t>Web</a:t>
            </a:r>
            <a:r>
              <a:rPr sz="1000" b="1" spc="-85" dirty="0">
                <a:latin typeface="Trebuchet MS"/>
                <a:cs typeface="Trebuchet MS"/>
              </a:rPr>
              <a:t> </a:t>
            </a:r>
            <a:r>
              <a:rPr sz="1000" b="1" spc="-10" dirty="0">
                <a:latin typeface="Trebuchet MS"/>
                <a:cs typeface="Trebuchet MS"/>
              </a:rPr>
              <a:t>Application:</a:t>
            </a:r>
            <a:endParaRPr sz="1000" dirty="0">
              <a:latin typeface="Trebuchet MS"/>
              <a:cs typeface="Trebuchet MS"/>
            </a:endParaRPr>
          </a:p>
          <a:p>
            <a:pPr marL="756285" lvl="2" indent="-286385">
              <a:lnSpc>
                <a:spcPct val="100000"/>
              </a:lnSpc>
              <a:spcBef>
                <a:spcPts val="350"/>
              </a:spcBef>
              <a:buAutoNum type="arabicPeriod"/>
              <a:tabLst>
                <a:tab pos="756285" algn="l"/>
              </a:tabLst>
            </a:pPr>
            <a:r>
              <a:rPr sz="1000" b="1" spc="-75" dirty="0">
                <a:latin typeface="Trebuchet MS"/>
                <a:cs typeface="Trebuchet MS"/>
              </a:rPr>
              <a:t>Frontend:</a:t>
            </a:r>
            <a:r>
              <a:rPr sz="1000" b="1" spc="-30" dirty="0">
                <a:latin typeface="Trebuchet MS"/>
                <a:cs typeface="Trebuchet MS"/>
              </a:rPr>
              <a:t> </a:t>
            </a:r>
            <a:r>
              <a:rPr sz="1000" spc="-10" dirty="0">
                <a:latin typeface="Tahoma"/>
                <a:cs typeface="Tahoma"/>
              </a:rPr>
              <a:t>React</a:t>
            </a:r>
            <a:r>
              <a:rPr sz="1000" spc="-40" dirty="0">
                <a:latin typeface="Tahoma"/>
                <a:cs typeface="Tahoma"/>
              </a:rPr>
              <a:t> </a:t>
            </a:r>
            <a:r>
              <a:rPr sz="1000" spc="-25" dirty="0">
                <a:latin typeface="Tahoma"/>
                <a:cs typeface="Tahoma"/>
              </a:rPr>
              <a:t>for</a:t>
            </a:r>
            <a:r>
              <a:rPr sz="1000" spc="-60" dirty="0">
                <a:latin typeface="Tahoma"/>
                <a:cs typeface="Tahoma"/>
              </a:rPr>
              <a:t> </a:t>
            </a:r>
            <a:r>
              <a:rPr sz="1000" dirty="0">
                <a:latin typeface="Tahoma"/>
                <a:cs typeface="Tahoma"/>
              </a:rPr>
              <a:t>a</a:t>
            </a:r>
            <a:r>
              <a:rPr sz="1000" spc="-50" dirty="0">
                <a:latin typeface="Tahoma"/>
                <a:cs typeface="Tahoma"/>
              </a:rPr>
              <a:t> </a:t>
            </a:r>
            <a:r>
              <a:rPr sz="1000" spc="-30" dirty="0">
                <a:latin typeface="Tahoma"/>
                <a:cs typeface="Tahoma"/>
              </a:rPr>
              <a:t>responsive</a:t>
            </a:r>
            <a:r>
              <a:rPr sz="1000" spc="-50" dirty="0">
                <a:latin typeface="Tahoma"/>
                <a:cs typeface="Tahoma"/>
              </a:rPr>
              <a:t> </a:t>
            </a:r>
            <a:r>
              <a:rPr sz="1000" dirty="0">
                <a:latin typeface="Tahoma"/>
                <a:cs typeface="Tahoma"/>
              </a:rPr>
              <a:t>and</a:t>
            </a:r>
            <a:r>
              <a:rPr sz="1000" spc="-45" dirty="0">
                <a:latin typeface="Tahoma"/>
                <a:cs typeface="Tahoma"/>
              </a:rPr>
              <a:t> </a:t>
            </a:r>
            <a:r>
              <a:rPr sz="1000" dirty="0">
                <a:latin typeface="Tahoma"/>
                <a:cs typeface="Tahoma"/>
              </a:rPr>
              <a:t>dynamic</a:t>
            </a:r>
            <a:r>
              <a:rPr sz="1000" spc="-30" dirty="0">
                <a:latin typeface="Tahoma"/>
                <a:cs typeface="Tahoma"/>
              </a:rPr>
              <a:t> </a:t>
            </a:r>
            <a:r>
              <a:rPr sz="1000" spc="-45" dirty="0">
                <a:latin typeface="Tahoma"/>
                <a:cs typeface="Tahoma"/>
              </a:rPr>
              <a:t>user </a:t>
            </a:r>
            <a:r>
              <a:rPr sz="1000" spc="-10" dirty="0">
                <a:latin typeface="Tahoma"/>
                <a:cs typeface="Tahoma"/>
              </a:rPr>
              <a:t>interface.</a:t>
            </a:r>
            <a:endParaRPr sz="1000" dirty="0">
              <a:latin typeface="Tahoma"/>
              <a:cs typeface="Tahoma"/>
            </a:endParaRPr>
          </a:p>
          <a:p>
            <a:pPr marL="756285" lvl="2" indent="-286385">
              <a:lnSpc>
                <a:spcPct val="100000"/>
              </a:lnSpc>
              <a:spcBef>
                <a:spcPts val="360"/>
              </a:spcBef>
              <a:buAutoNum type="arabicPeriod"/>
              <a:tabLst>
                <a:tab pos="756285" algn="l"/>
              </a:tabLst>
            </a:pPr>
            <a:r>
              <a:rPr sz="1000" b="1" spc="-40" dirty="0">
                <a:latin typeface="Trebuchet MS"/>
                <a:cs typeface="Trebuchet MS"/>
              </a:rPr>
              <a:t>Backend:</a:t>
            </a:r>
            <a:r>
              <a:rPr sz="1000" b="1" spc="-35" dirty="0">
                <a:latin typeface="Trebuchet MS"/>
                <a:cs typeface="Trebuchet MS"/>
              </a:rPr>
              <a:t> </a:t>
            </a:r>
            <a:r>
              <a:rPr sz="1000" spc="-25" dirty="0">
                <a:latin typeface="Tahoma"/>
                <a:cs typeface="Tahoma"/>
              </a:rPr>
              <a:t>Node.js</a:t>
            </a:r>
            <a:r>
              <a:rPr sz="1000" spc="-15" dirty="0">
                <a:latin typeface="Tahoma"/>
                <a:cs typeface="Tahoma"/>
              </a:rPr>
              <a:t> </a:t>
            </a:r>
            <a:r>
              <a:rPr sz="1000" spc="-25" dirty="0">
                <a:latin typeface="Tahoma"/>
                <a:cs typeface="Tahoma"/>
              </a:rPr>
              <a:t>for</a:t>
            </a:r>
            <a:r>
              <a:rPr sz="1000" spc="-50" dirty="0">
                <a:latin typeface="Tahoma"/>
                <a:cs typeface="Tahoma"/>
              </a:rPr>
              <a:t> </a:t>
            </a:r>
            <a:r>
              <a:rPr sz="1000" spc="-10" dirty="0">
                <a:latin typeface="Tahoma"/>
                <a:cs typeface="Tahoma"/>
              </a:rPr>
              <a:t>handling</a:t>
            </a:r>
            <a:r>
              <a:rPr sz="1000" spc="-35" dirty="0">
                <a:latin typeface="Tahoma"/>
                <a:cs typeface="Tahoma"/>
              </a:rPr>
              <a:t> </a:t>
            </a:r>
            <a:r>
              <a:rPr sz="1000" spc="-10" dirty="0">
                <a:latin typeface="Tahoma"/>
                <a:cs typeface="Tahoma"/>
              </a:rPr>
              <a:t>authentication, </a:t>
            </a:r>
            <a:r>
              <a:rPr sz="1000" dirty="0">
                <a:latin typeface="Tahoma"/>
                <a:cs typeface="Tahoma"/>
              </a:rPr>
              <a:t>data</a:t>
            </a:r>
            <a:r>
              <a:rPr sz="1000" spc="-30" dirty="0">
                <a:latin typeface="Tahoma"/>
                <a:cs typeface="Tahoma"/>
              </a:rPr>
              <a:t> </a:t>
            </a:r>
            <a:r>
              <a:rPr sz="1000" spc="-25" dirty="0">
                <a:latin typeface="Tahoma"/>
                <a:cs typeface="Tahoma"/>
              </a:rPr>
              <a:t>processing,</a:t>
            </a:r>
            <a:r>
              <a:rPr sz="1000" spc="-50" dirty="0">
                <a:latin typeface="Tahoma"/>
                <a:cs typeface="Tahoma"/>
              </a:rPr>
              <a:t> </a:t>
            </a:r>
            <a:r>
              <a:rPr sz="1000" dirty="0">
                <a:latin typeface="Tahoma"/>
                <a:cs typeface="Tahoma"/>
              </a:rPr>
              <a:t>and</a:t>
            </a:r>
            <a:r>
              <a:rPr sz="1000" spc="-40" dirty="0">
                <a:latin typeface="Tahoma"/>
                <a:cs typeface="Tahoma"/>
              </a:rPr>
              <a:t> </a:t>
            </a:r>
            <a:r>
              <a:rPr sz="1000" spc="-20" dirty="0">
                <a:latin typeface="Tahoma"/>
                <a:cs typeface="Tahoma"/>
              </a:rPr>
              <a:t>hardware</a:t>
            </a:r>
            <a:r>
              <a:rPr sz="1000" spc="-70" dirty="0">
                <a:latin typeface="Tahoma"/>
                <a:cs typeface="Tahoma"/>
              </a:rPr>
              <a:t> </a:t>
            </a:r>
            <a:r>
              <a:rPr sz="1000" spc="-10" dirty="0">
                <a:latin typeface="Tahoma"/>
                <a:cs typeface="Tahoma"/>
              </a:rPr>
              <a:t>integration.</a:t>
            </a:r>
            <a:endParaRPr sz="1000" dirty="0">
              <a:latin typeface="Tahoma"/>
              <a:cs typeface="Tahoma"/>
            </a:endParaRPr>
          </a:p>
          <a:p>
            <a:pPr marL="130810" indent="-128905">
              <a:lnSpc>
                <a:spcPct val="100000"/>
              </a:lnSpc>
              <a:spcBef>
                <a:spcPts val="850"/>
              </a:spcBef>
              <a:buSzPct val="79166"/>
              <a:buAutoNum type="arabicPeriod" startAt="4"/>
              <a:tabLst>
                <a:tab pos="130810" algn="l"/>
              </a:tabLst>
            </a:pPr>
            <a:r>
              <a:rPr sz="1000" b="1" spc="-45" dirty="0">
                <a:latin typeface="Trebuchet MS"/>
                <a:cs typeface="Trebuchet MS"/>
              </a:rPr>
              <a:t>Augmented</a:t>
            </a:r>
            <a:r>
              <a:rPr sz="1000" b="1" spc="-10" dirty="0">
                <a:latin typeface="Trebuchet MS"/>
                <a:cs typeface="Trebuchet MS"/>
              </a:rPr>
              <a:t> </a:t>
            </a:r>
            <a:r>
              <a:rPr sz="1000" b="1" spc="-40" dirty="0">
                <a:latin typeface="Trebuchet MS"/>
                <a:cs typeface="Trebuchet MS"/>
              </a:rPr>
              <a:t>Reality </a:t>
            </a:r>
            <a:r>
              <a:rPr sz="1000" b="1" spc="-10" dirty="0">
                <a:latin typeface="Trebuchet MS"/>
                <a:cs typeface="Trebuchet MS"/>
              </a:rPr>
              <a:t>(AR):</a:t>
            </a:r>
            <a:endParaRPr sz="1000" dirty="0">
              <a:latin typeface="Trebuchet MS"/>
              <a:cs typeface="Trebuchet MS"/>
            </a:endParaRPr>
          </a:p>
          <a:p>
            <a:pPr marL="756285" lvl="1" indent="-286385">
              <a:lnSpc>
                <a:spcPct val="100000"/>
              </a:lnSpc>
              <a:spcBef>
                <a:spcPts val="360"/>
              </a:spcBef>
              <a:buAutoNum type="arabicPeriod"/>
              <a:tabLst>
                <a:tab pos="756285" algn="l"/>
              </a:tabLst>
            </a:pPr>
            <a:r>
              <a:rPr sz="1000" spc="-30" dirty="0">
                <a:latin typeface="Tahoma"/>
                <a:cs typeface="Tahoma"/>
              </a:rPr>
              <a:t>ARCore</a:t>
            </a:r>
            <a:r>
              <a:rPr sz="1000" spc="-70" dirty="0">
                <a:latin typeface="Tahoma"/>
                <a:cs typeface="Tahoma"/>
              </a:rPr>
              <a:t> </a:t>
            </a:r>
            <a:r>
              <a:rPr sz="1000" dirty="0">
                <a:latin typeface="Tahoma"/>
                <a:cs typeface="Tahoma"/>
              </a:rPr>
              <a:t>and</a:t>
            </a:r>
            <a:r>
              <a:rPr sz="1000" spc="-70" dirty="0">
                <a:latin typeface="Tahoma"/>
                <a:cs typeface="Tahoma"/>
              </a:rPr>
              <a:t> </a:t>
            </a:r>
            <a:r>
              <a:rPr sz="1000" dirty="0">
                <a:latin typeface="Tahoma"/>
                <a:cs typeface="Tahoma"/>
              </a:rPr>
              <a:t>ARKit</a:t>
            </a:r>
            <a:r>
              <a:rPr sz="1000" spc="-55" dirty="0">
                <a:latin typeface="Tahoma"/>
                <a:cs typeface="Tahoma"/>
              </a:rPr>
              <a:t> </a:t>
            </a:r>
            <a:r>
              <a:rPr sz="1000" spc="-20" dirty="0">
                <a:latin typeface="Tahoma"/>
                <a:cs typeface="Tahoma"/>
              </a:rPr>
              <a:t>for</a:t>
            </a:r>
            <a:r>
              <a:rPr sz="1000" spc="-65" dirty="0">
                <a:latin typeface="Tahoma"/>
                <a:cs typeface="Tahoma"/>
              </a:rPr>
              <a:t> </a:t>
            </a:r>
            <a:r>
              <a:rPr sz="1000" spc="-10" dirty="0">
                <a:latin typeface="Tahoma"/>
                <a:cs typeface="Tahoma"/>
              </a:rPr>
              <a:t>providing</a:t>
            </a:r>
            <a:r>
              <a:rPr sz="1000" spc="-60" dirty="0">
                <a:latin typeface="Tahoma"/>
                <a:cs typeface="Tahoma"/>
              </a:rPr>
              <a:t> </a:t>
            </a:r>
            <a:r>
              <a:rPr sz="1000" dirty="0">
                <a:latin typeface="Tahoma"/>
                <a:cs typeface="Tahoma"/>
              </a:rPr>
              <a:t>virtual</a:t>
            </a:r>
            <a:r>
              <a:rPr sz="1000" spc="-60" dirty="0">
                <a:latin typeface="Tahoma"/>
                <a:cs typeface="Tahoma"/>
              </a:rPr>
              <a:t> </a:t>
            </a:r>
            <a:r>
              <a:rPr sz="1000" dirty="0">
                <a:latin typeface="Tahoma"/>
                <a:cs typeface="Tahoma"/>
              </a:rPr>
              <a:t>navigation</a:t>
            </a:r>
            <a:r>
              <a:rPr sz="1000" spc="-50" dirty="0">
                <a:latin typeface="Tahoma"/>
                <a:cs typeface="Tahoma"/>
              </a:rPr>
              <a:t> </a:t>
            </a:r>
            <a:r>
              <a:rPr sz="1000" dirty="0">
                <a:latin typeface="Tahoma"/>
                <a:cs typeface="Tahoma"/>
              </a:rPr>
              <a:t>maps</a:t>
            </a:r>
            <a:r>
              <a:rPr sz="1000" spc="-55" dirty="0">
                <a:latin typeface="Tahoma"/>
                <a:cs typeface="Tahoma"/>
              </a:rPr>
              <a:t> </a:t>
            </a:r>
            <a:r>
              <a:rPr sz="1000" dirty="0">
                <a:latin typeface="Tahoma"/>
                <a:cs typeface="Tahoma"/>
              </a:rPr>
              <a:t>and</a:t>
            </a:r>
            <a:r>
              <a:rPr sz="1000" spc="-55" dirty="0">
                <a:latin typeface="Tahoma"/>
                <a:cs typeface="Tahoma"/>
              </a:rPr>
              <a:t> </a:t>
            </a:r>
            <a:r>
              <a:rPr sz="1000" spc="-10" dirty="0">
                <a:latin typeface="Tahoma"/>
                <a:cs typeface="Tahoma"/>
              </a:rPr>
              <a:t>overlays.</a:t>
            </a:r>
            <a:endParaRPr sz="1000" dirty="0">
              <a:latin typeface="Tahoma"/>
              <a:cs typeface="Tahoma"/>
            </a:endParaRPr>
          </a:p>
          <a:p>
            <a:pPr marL="130810" indent="-128270">
              <a:lnSpc>
                <a:spcPct val="100000"/>
              </a:lnSpc>
              <a:spcBef>
                <a:spcPts val="855"/>
              </a:spcBef>
              <a:buSzPct val="79166"/>
              <a:buAutoNum type="arabicPeriod" startAt="4"/>
              <a:tabLst>
                <a:tab pos="130810" algn="l"/>
              </a:tabLst>
            </a:pPr>
            <a:r>
              <a:rPr sz="1000" b="1" spc="-40" dirty="0">
                <a:latin typeface="Trebuchet MS"/>
                <a:cs typeface="Trebuchet MS"/>
              </a:rPr>
              <a:t>Cloud</a:t>
            </a:r>
            <a:r>
              <a:rPr sz="1000" b="1" spc="-50" dirty="0">
                <a:latin typeface="Trebuchet MS"/>
                <a:cs typeface="Trebuchet MS"/>
              </a:rPr>
              <a:t> </a:t>
            </a:r>
            <a:r>
              <a:rPr sz="1000" b="1" spc="-10" dirty="0">
                <a:latin typeface="Trebuchet MS"/>
                <a:cs typeface="Trebuchet MS"/>
              </a:rPr>
              <a:t>Infrastructure:</a:t>
            </a:r>
            <a:endParaRPr sz="1000" dirty="0">
              <a:latin typeface="Trebuchet MS"/>
              <a:cs typeface="Trebuchet MS"/>
            </a:endParaRPr>
          </a:p>
          <a:p>
            <a:pPr marL="756285" lvl="1" indent="-286385">
              <a:lnSpc>
                <a:spcPct val="100000"/>
              </a:lnSpc>
              <a:spcBef>
                <a:spcPts val="360"/>
              </a:spcBef>
              <a:buAutoNum type="arabicPeriod"/>
              <a:tabLst>
                <a:tab pos="756285" algn="l"/>
              </a:tabLst>
            </a:pPr>
            <a:r>
              <a:rPr sz="1000" spc="-45" dirty="0">
                <a:latin typeface="Tahoma"/>
                <a:cs typeface="Tahoma"/>
              </a:rPr>
              <a:t>AWS</a:t>
            </a:r>
            <a:r>
              <a:rPr sz="1000" spc="-55" dirty="0">
                <a:latin typeface="Tahoma"/>
                <a:cs typeface="Tahoma"/>
              </a:rPr>
              <a:t> </a:t>
            </a:r>
            <a:r>
              <a:rPr sz="1000" spc="-20" dirty="0">
                <a:latin typeface="Tahoma"/>
                <a:cs typeface="Tahoma"/>
              </a:rPr>
              <a:t>or</a:t>
            </a:r>
            <a:r>
              <a:rPr sz="1000" spc="-45" dirty="0">
                <a:latin typeface="Tahoma"/>
                <a:cs typeface="Tahoma"/>
              </a:rPr>
              <a:t> </a:t>
            </a:r>
            <a:r>
              <a:rPr sz="1000" spc="-20" dirty="0">
                <a:latin typeface="Tahoma"/>
                <a:cs typeface="Tahoma"/>
              </a:rPr>
              <a:t>Google</a:t>
            </a:r>
            <a:r>
              <a:rPr sz="1000" spc="-45" dirty="0">
                <a:latin typeface="Tahoma"/>
                <a:cs typeface="Tahoma"/>
              </a:rPr>
              <a:t> </a:t>
            </a:r>
            <a:r>
              <a:rPr sz="1000" spc="-10" dirty="0">
                <a:latin typeface="Tahoma"/>
                <a:cs typeface="Tahoma"/>
              </a:rPr>
              <a:t>Cloud</a:t>
            </a:r>
            <a:r>
              <a:rPr sz="1000" spc="-55" dirty="0">
                <a:latin typeface="Tahoma"/>
                <a:cs typeface="Tahoma"/>
              </a:rPr>
              <a:t> </a:t>
            </a:r>
            <a:r>
              <a:rPr sz="1000" spc="-25" dirty="0">
                <a:latin typeface="Tahoma"/>
                <a:cs typeface="Tahoma"/>
              </a:rPr>
              <a:t>for</a:t>
            </a:r>
            <a:r>
              <a:rPr sz="1000" spc="-60" dirty="0">
                <a:latin typeface="Tahoma"/>
                <a:cs typeface="Tahoma"/>
              </a:rPr>
              <a:t> </a:t>
            </a:r>
            <a:r>
              <a:rPr sz="1000" spc="-20" dirty="0">
                <a:latin typeface="Tahoma"/>
                <a:cs typeface="Tahoma"/>
              </a:rPr>
              <a:t>storage,</a:t>
            </a:r>
            <a:r>
              <a:rPr sz="1000" spc="-55" dirty="0">
                <a:latin typeface="Tahoma"/>
                <a:cs typeface="Tahoma"/>
              </a:rPr>
              <a:t> </a:t>
            </a:r>
            <a:r>
              <a:rPr sz="1000" spc="-10" dirty="0">
                <a:latin typeface="Tahoma"/>
                <a:cs typeface="Tahoma"/>
              </a:rPr>
              <a:t>computing</a:t>
            </a:r>
            <a:r>
              <a:rPr sz="1000" spc="-40" dirty="0">
                <a:latin typeface="Tahoma"/>
                <a:cs typeface="Tahoma"/>
              </a:rPr>
              <a:t> </a:t>
            </a:r>
            <a:r>
              <a:rPr sz="1000" spc="-25" dirty="0">
                <a:latin typeface="Tahoma"/>
                <a:cs typeface="Tahoma"/>
              </a:rPr>
              <a:t>services,</a:t>
            </a:r>
            <a:r>
              <a:rPr sz="1000" spc="-65" dirty="0">
                <a:latin typeface="Tahoma"/>
                <a:cs typeface="Tahoma"/>
              </a:rPr>
              <a:t> </a:t>
            </a:r>
            <a:r>
              <a:rPr sz="1000" dirty="0">
                <a:latin typeface="Tahoma"/>
                <a:cs typeface="Tahoma"/>
              </a:rPr>
              <a:t>and</a:t>
            </a:r>
            <a:r>
              <a:rPr sz="1000" spc="-45" dirty="0">
                <a:latin typeface="Tahoma"/>
                <a:cs typeface="Tahoma"/>
              </a:rPr>
              <a:t> </a:t>
            </a:r>
            <a:r>
              <a:rPr sz="1000" dirty="0">
                <a:latin typeface="Tahoma"/>
                <a:cs typeface="Tahoma"/>
              </a:rPr>
              <a:t>database</a:t>
            </a:r>
            <a:r>
              <a:rPr sz="1000" spc="-45" dirty="0">
                <a:latin typeface="Tahoma"/>
                <a:cs typeface="Tahoma"/>
              </a:rPr>
              <a:t> </a:t>
            </a:r>
            <a:r>
              <a:rPr sz="1000" spc="-10" dirty="0">
                <a:latin typeface="Tahoma"/>
                <a:cs typeface="Tahoma"/>
              </a:rPr>
              <a:t>management.</a:t>
            </a:r>
            <a:endParaRPr sz="1000" dirty="0">
              <a:latin typeface="Tahoma"/>
              <a:cs typeface="Tahoma"/>
            </a:endParaRPr>
          </a:p>
          <a:p>
            <a:pPr marL="130810" indent="-128905">
              <a:lnSpc>
                <a:spcPct val="100000"/>
              </a:lnSpc>
              <a:spcBef>
                <a:spcPts val="855"/>
              </a:spcBef>
              <a:buSzPct val="79166"/>
              <a:buAutoNum type="arabicPeriod" startAt="4"/>
              <a:tabLst>
                <a:tab pos="130810" algn="l"/>
              </a:tabLst>
            </a:pPr>
            <a:r>
              <a:rPr sz="1000" b="1" spc="-60" dirty="0">
                <a:latin typeface="Trebuchet MS"/>
                <a:cs typeface="Trebuchet MS"/>
              </a:rPr>
              <a:t>Security</a:t>
            </a:r>
            <a:r>
              <a:rPr sz="1000" b="1" spc="-35" dirty="0">
                <a:latin typeface="Trebuchet MS"/>
                <a:cs typeface="Trebuchet MS"/>
              </a:rPr>
              <a:t> </a:t>
            </a:r>
            <a:r>
              <a:rPr sz="1000" b="1" spc="-10" dirty="0">
                <a:latin typeface="Trebuchet MS"/>
                <a:cs typeface="Trebuchet MS"/>
              </a:rPr>
              <a:t>Measures:</a:t>
            </a:r>
            <a:endParaRPr sz="1000" dirty="0">
              <a:latin typeface="Trebuchet MS"/>
              <a:cs typeface="Trebuchet MS"/>
            </a:endParaRPr>
          </a:p>
          <a:p>
            <a:pPr marL="756285" lvl="1" indent="-286385">
              <a:lnSpc>
                <a:spcPct val="100000"/>
              </a:lnSpc>
              <a:spcBef>
                <a:spcPts val="359"/>
              </a:spcBef>
              <a:buAutoNum type="arabicPeriod"/>
              <a:tabLst>
                <a:tab pos="756285" algn="l"/>
              </a:tabLst>
            </a:pPr>
            <a:r>
              <a:rPr sz="1000" spc="-30" dirty="0">
                <a:latin typeface="Tahoma"/>
                <a:cs typeface="Tahoma"/>
              </a:rPr>
              <a:t>SSL/TLS</a:t>
            </a:r>
            <a:r>
              <a:rPr sz="1000" spc="-35" dirty="0">
                <a:latin typeface="Tahoma"/>
                <a:cs typeface="Tahoma"/>
              </a:rPr>
              <a:t> </a:t>
            </a:r>
            <a:r>
              <a:rPr sz="1000" spc="-25" dirty="0">
                <a:latin typeface="Tahoma"/>
                <a:cs typeface="Tahoma"/>
              </a:rPr>
              <a:t>encryption</a:t>
            </a:r>
            <a:r>
              <a:rPr sz="1000" spc="-5" dirty="0">
                <a:latin typeface="Tahoma"/>
                <a:cs typeface="Tahoma"/>
              </a:rPr>
              <a:t> </a:t>
            </a:r>
            <a:r>
              <a:rPr sz="1000" spc="-20" dirty="0">
                <a:latin typeface="Tahoma"/>
                <a:cs typeface="Tahoma"/>
              </a:rPr>
              <a:t>for</a:t>
            </a:r>
            <a:r>
              <a:rPr sz="1000" spc="-25" dirty="0">
                <a:latin typeface="Tahoma"/>
                <a:cs typeface="Tahoma"/>
              </a:rPr>
              <a:t> </a:t>
            </a:r>
            <a:r>
              <a:rPr sz="1000" spc="-40" dirty="0">
                <a:latin typeface="Tahoma"/>
                <a:cs typeface="Tahoma"/>
              </a:rPr>
              <a:t>secure</a:t>
            </a:r>
            <a:r>
              <a:rPr sz="1000" spc="-60" dirty="0">
                <a:latin typeface="Tahoma"/>
                <a:cs typeface="Tahoma"/>
              </a:rPr>
              <a:t> </a:t>
            </a:r>
            <a:r>
              <a:rPr sz="1000" dirty="0">
                <a:latin typeface="Tahoma"/>
                <a:cs typeface="Tahoma"/>
              </a:rPr>
              <a:t>data</a:t>
            </a:r>
            <a:r>
              <a:rPr sz="1000" spc="-15" dirty="0">
                <a:latin typeface="Tahoma"/>
                <a:cs typeface="Tahoma"/>
              </a:rPr>
              <a:t> </a:t>
            </a:r>
            <a:r>
              <a:rPr sz="1000" spc="-10" dirty="0">
                <a:latin typeface="Tahoma"/>
                <a:cs typeface="Tahoma"/>
              </a:rPr>
              <a:t>transmission.</a:t>
            </a:r>
            <a:endParaRPr sz="1000" dirty="0">
              <a:latin typeface="Tahoma"/>
              <a:cs typeface="Tahoma"/>
            </a:endParaRPr>
          </a:p>
          <a:p>
            <a:pPr marL="756285" lvl="1" indent="-286385">
              <a:lnSpc>
                <a:spcPct val="100000"/>
              </a:lnSpc>
              <a:spcBef>
                <a:spcPts val="359"/>
              </a:spcBef>
              <a:buAutoNum type="arabicPeriod"/>
              <a:tabLst>
                <a:tab pos="756285" algn="l"/>
              </a:tabLst>
            </a:pPr>
            <a:r>
              <a:rPr sz="1000" spc="-40" dirty="0">
                <a:latin typeface="Tahoma"/>
                <a:cs typeface="Tahoma"/>
              </a:rPr>
              <a:t>OAuth</a:t>
            </a:r>
            <a:r>
              <a:rPr sz="1000" spc="-45" dirty="0">
                <a:latin typeface="Tahoma"/>
                <a:cs typeface="Tahoma"/>
              </a:rPr>
              <a:t> </a:t>
            </a:r>
            <a:r>
              <a:rPr sz="1000" spc="-50" dirty="0">
                <a:latin typeface="Tahoma"/>
                <a:cs typeface="Tahoma"/>
              </a:rPr>
              <a:t>2.0 </a:t>
            </a:r>
            <a:r>
              <a:rPr sz="1000" spc="-20" dirty="0">
                <a:latin typeface="Tahoma"/>
                <a:cs typeface="Tahoma"/>
              </a:rPr>
              <a:t>for</a:t>
            </a:r>
            <a:r>
              <a:rPr sz="1000" spc="-45" dirty="0">
                <a:latin typeface="Tahoma"/>
                <a:cs typeface="Tahoma"/>
              </a:rPr>
              <a:t> </a:t>
            </a:r>
            <a:r>
              <a:rPr sz="1000" spc="-40" dirty="0">
                <a:latin typeface="Tahoma"/>
                <a:cs typeface="Tahoma"/>
              </a:rPr>
              <a:t>secure</a:t>
            </a:r>
            <a:r>
              <a:rPr sz="1000" spc="-75" dirty="0">
                <a:latin typeface="Tahoma"/>
                <a:cs typeface="Tahoma"/>
              </a:rPr>
              <a:t> </a:t>
            </a:r>
            <a:r>
              <a:rPr sz="1000" spc="-40" dirty="0">
                <a:latin typeface="Tahoma"/>
                <a:cs typeface="Tahoma"/>
              </a:rPr>
              <a:t>user</a:t>
            </a:r>
            <a:r>
              <a:rPr sz="1000" spc="-60" dirty="0">
                <a:latin typeface="Tahoma"/>
                <a:cs typeface="Tahoma"/>
              </a:rPr>
              <a:t> </a:t>
            </a:r>
            <a:r>
              <a:rPr sz="1000" spc="-10" dirty="0">
                <a:latin typeface="Tahoma"/>
                <a:cs typeface="Tahoma"/>
              </a:rPr>
              <a:t>authentication</a:t>
            </a:r>
            <a:r>
              <a:rPr sz="1000" spc="-15" dirty="0">
                <a:latin typeface="Tahoma"/>
                <a:cs typeface="Tahoma"/>
              </a:rPr>
              <a:t> </a:t>
            </a:r>
            <a:r>
              <a:rPr sz="1000" dirty="0">
                <a:latin typeface="Tahoma"/>
                <a:cs typeface="Tahoma"/>
              </a:rPr>
              <a:t>and</a:t>
            </a:r>
            <a:r>
              <a:rPr sz="1000" spc="-50" dirty="0">
                <a:latin typeface="Tahoma"/>
                <a:cs typeface="Tahoma"/>
              </a:rPr>
              <a:t> </a:t>
            </a:r>
            <a:r>
              <a:rPr sz="1000" spc="-10" dirty="0">
                <a:latin typeface="Tahoma"/>
                <a:cs typeface="Tahoma"/>
              </a:rPr>
              <a:t>authorization.</a:t>
            </a:r>
            <a:endParaRPr sz="1000" dirty="0">
              <a:latin typeface="Tahoma"/>
              <a:cs typeface="Tahoma"/>
            </a:endParaRPr>
          </a:p>
          <a:p>
            <a:pPr marL="130810" indent="-128905">
              <a:lnSpc>
                <a:spcPct val="100000"/>
              </a:lnSpc>
              <a:spcBef>
                <a:spcPts val="850"/>
              </a:spcBef>
              <a:buSzPct val="79166"/>
              <a:buAutoNum type="arabicPeriod" startAt="4"/>
              <a:tabLst>
                <a:tab pos="130810" algn="l"/>
              </a:tabLst>
            </a:pPr>
            <a:r>
              <a:rPr sz="1000" b="1" spc="-30" dirty="0">
                <a:latin typeface="Trebuchet MS"/>
                <a:cs typeface="Trebuchet MS"/>
              </a:rPr>
              <a:t>DevOps</a:t>
            </a:r>
            <a:r>
              <a:rPr sz="1000" b="1" spc="-55" dirty="0">
                <a:latin typeface="Trebuchet MS"/>
                <a:cs typeface="Trebuchet MS"/>
              </a:rPr>
              <a:t> </a:t>
            </a:r>
            <a:r>
              <a:rPr sz="1000" b="1" spc="-10" dirty="0">
                <a:latin typeface="Trebuchet MS"/>
                <a:cs typeface="Trebuchet MS"/>
              </a:rPr>
              <a:t>and</a:t>
            </a:r>
            <a:r>
              <a:rPr sz="1000" b="1" spc="-60" dirty="0">
                <a:latin typeface="Trebuchet MS"/>
                <a:cs typeface="Trebuchet MS"/>
              </a:rPr>
              <a:t> </a:t>
            </a:r>
            <a:r>
              <a:rPr sz="1000" b="1" spc="-10" dirty="0">
                <a:latin typeface="Trebuchet MS"/>
                <a:cs typeface="Trebuchet MS"/>
              </a:rPr>
              <a:t>Deployment:</a:t>
            </a:r>
            <a:endParaRPr sz="1000" dirty="0">
              <a:latin typeface="Trebuchet MS"/>
              <a:cs typeface="Trebuchet MS"/>
            </a:endParaRPr>
          </a:p>
          <a:p>
            <a:pPr marL="756285" lvl="1" indent="-286385">
              <a:lnSpc>
                <a:spcPct val="100000"/>
              </a:lnSpc>
              <a:spcBef>
                <a:spcPts val="360"/>
              </a:spcBef>
              <a:buAutoNum type="arabicPeriod"/>
              <a:tabLst>
                <a:tab pos="756285" algn="l"/>
              </a:tabLst>
            </a:pPr>
            <a:r>
              <a:rPr sz="1000" spc="-55" dirty="0">
                <a:latin typeface="Tahoma"/>
                <a:cs typeface="Tahoma"/>
              </a:rPr>
              <a:t>CI/CD </a:t>
            </a:r>
            <a:r>
              <a:rPr sz="1000" spc="-10" dirty="0">
                <a:latin typeface="Tahoma"/>
                <a:cs typeface="Tahoma"/>
              </a:rPr>
              <a:t>pipelines</a:t>
            </a:r>
            <a:r>
              <a:rPr sz="1000" spc="-40" dirty="0">
                <a:latin typeface="Tahoma"/>
                <a:cs typeface="Tahoma"/>
              </a:rPr>
              <a:t> </a:t>
            </a:r>
            <a:r>
              <a:rPr sz="1000" dirty="0">
                <a:latin typeface="Tahoma"/>
                <a:cs typeface="Tahoma"/>
              </a:rPr>
              <a:t>with</a:t>
            </a:r>
            <a:r>
              <a:rPr sz="1000" spc="-45" dirty="0">
                <a:latin typeface="Tahoma"/>
                <a:cs typeface="Tahoma"/>
              </a:rPr>
              <a:t> </a:t>
            </a:r>
            <a:r>
              <a:rPr sz="1000" spc="-35" dirty="0">
                <a:latin typeface="Tahoma"/>
                <a:cs typeface="Tahoma"/>
              </a:rPr>
              <a:t>Jenkins</a:t>
            </a:r>
            <a:r>
              <a:rPr sz="1000" spc="-50" dirty="0">
                <a:latin typeface="Tahoma"/>
                <a:cs typeface="Tahoma"/>
              </a:rPr>
              <a:t> </a:t>
            </a:r>
            <a:r>
              <a:rPr sz="1000" spc="-25" dirty="0">
                <a:latin typeface="Tahoma"/>
                <a:cs typeface="Tahoma"/>
              </a:rPr>
              <a:t>for</a:t>
            </a:r>
            <a:r>
              <a:rPr sz="1000" spc="-60" dirty="0">
                <a:latin typeface="Tahoma"/>
                <a:cs typeface="Tahoma"/>
              </a:rPr>
              <a:t> </a:t>
            </a:r>
            <a:r>
              <a:rPr sz="1000" spc="-10" dirty="0">
                <a:latin typeface="Tahoma"/>
                <a:cs typeface="Tahoma"/>
              </a:rPr>
              <a:t>automated</a:t>
            </a:r>
            <a:r>
              <a:rPr sz="1000" spc="-40" dirty="0">
                <a:latin typeface="Tahoma"/>
                <a:cs typeface="Tahoma"/>
              </a:rPr>
              <a:t> </a:t>
            </a:r>
            <a:r>
              <a:rPr sz="1000" spc="-10" dirty="0">
                <a:latin typeface="Tahoma"/>
                <a:cs typeface="Tahoma"/>
              </a:rPr>
              <a:t>testing</a:t>
            </a:r>
            <a:r>
              <a:rPr sz="1000" spc="-40" dirty="0">
                <a:latin typeface="Tahoma"/>
                <a:cs typeface="Tahoma"/>
              </a:rPr>
              <a:t> </a:t>
            </a:r>
            <a:r>
              <a:rPr sz="1000" dirty="0">
                <a:latin typeface="Tahoma"/>
                <a:cs typeface="Tahoma"/>
              </a:rPr>
              <a:t>and</a:t>
            </a:r>
            <a:r>
              <a:rPr sz="1000" spc="-45" dirty="0">
                <a:latin typeface="Tahoma"/>
                <a:cs typeface="Tahoma"/>
              </a:rPr>
              <a:t> </a:t>
            </a:r>
            <a:r>
              <a:rPr sz="1000" spc="-10" dirty="0">
                <a:latin typeface="Tahoma"/>
                <a:cs typeface="Tahoma"/>
              </a:rPr>
              <a:t>deployment.</a:t>
            </a:r>
            <a:endParaRPr sz="1000" dirty="0">
              <a:latin typeface="Tahoma"/>
              <a:cs typeface="Tahoma"/>
            </a:endParaRPr>
          </a:p>
          <a:p>
            <a:pPr marL="756285" lvl="1" indent="-286385">
              <a:lnSpc>
                <a:spcPct val="100000"/>
              </a:lnSpc>
              <a:spcBef>
                <a:spcPts val="345"/>
              </a:spcBef>
              <a:buAutoNum type="arabicPeriod"/>
              <a:tabLst>
                <a:tab pos="756285" algn="l"/>
              </a:tabLst>
            </a:pPr>
            <a:r>
              <a:rPr sz="1000" spc="-35" dirty="0">
                <a:latin typeface="Tahoma"/>
                <a:cs typeface="Tahoma"/>
              </a:rPr>
              <a:t>Docker</a:t>
            </a:r>
            <a:r>
              <a:rPr sz="1000" spc="-40" dirty="0">
                <a:latin typeface="Tahoma"/>
                <a:cs typeface="Tahoma"/>
              </a:rPr>
              <a:t> </a:t>
            </a:r>
            <a:r>
              <a:rPr sz="1000" spc="-25" dirty="0">
                <a:latin typeface="Tahoma"/>
                <a:cs typeface="Tahoma"/>
              </a:rPr>
              <a:t>for</a:t>
            </a:r>
            <a:r>
              <a:rPr sz="1000" spc="-40" dirty="0">
                <a:latin typeface="Tahoma"/>
                <a:cs typeface="Tahoma"/>
              </a:rPr>
              <a:t> </a:t>
            </a:r>
            <a:r>
              <a:rPr sz="1000" spc="-10" dirty="0">
                <a:latin typeface="Tahoma"/>
                <a:cs typeface="Tahoma"/>
              </a:rPr>
              <a:t>containerization</a:t>
            </a:r>
            <a:r>
              <a:rPr sz="1000" spc="-35" dirty="0">
                <a:latin typeface="Tahoma"/>
                <a:cs typeface="Tahoma"/>
              </a:rPr>
              <a:t> </a:t>
            </a:r>
            <a:r>
              <a:rPr sz="1000" dirty="0">
                <a:latin typeface="Tahoma"/>
                <a:cs typeface="Tahoma"/>
              </a:rPr>
              <a:t>and</a:t>
            </a:r>
            <a:r>
              <a:rPr sz="1000" spc="-35" dirty="0">
                <a:latin typeface="Tahoma"/>
                <a:cs typeface="Tahoma"/>
              </a:rPr>
              <a:t> </a:t>
            </a:r>
            <a:r>
              <a:rPr sz="1000" spc="-30" dirty="0">
                <a:latin typeface="Tahoma"/>
                <a:cs typeface="Tahoma"/>
              </a:rPr>
              <a:t>Kubernetes</a:t>
            </a:r>
            <a:r>
              <a:rPr sz="1000" spc="-40" dirty="0">
                <a:latin typeface="Tahoma"/>
                <a:cs typeface="Tahoma"/>
              </a:rPr>
              <a:t> </a:t>
            </a:r>
            <a:r>
              <a:rPr sz="1000" spc="-35" dirty="0">
                <a:latin typeface="Tahoma"/>
                <a:cs typeface="Tahoma"/>
              </a:rPr>
              <a:t>for</a:t>
            </a:r>
            <a:r>
              <a:rPr sz="1000" spc="-50" dirty="0">
                <a:latin typeface="Tahoma"/>
                <a:cs typeface="Tahoma"/>
              </a:rPr>
              <a:t> </a:t>
            </a:r>
            <a:r>
              <a:rPr sz="1000" spc="-10" dirty="0">
                <a:latin typeface="Tahoma"/>
                <a:cs typeface="Tahoma"/>
              </a:rPr>
              <a:t>managing</a:t>
            </a:r>
            <a:r>
              <a:rPr sz="1000" spc="-15" dirty="0">
                <a:latin typeface="Tahoma"/>
                <a:cs typeface="Tahoma"/>
              </a:rPr>
              <a:t> </a:t>
            </a:r>
            <a:r>
              <a:rPr sz="1000" spc="-20" dirty="0">
                <a:latin typeface="Tahoma"/>
                <a:cs typeface="Tahoma"/>
              </a:rPr>
              <a:t>containerized</a:t>
            </a:r>
            <a:r>
              <a:rPr sz="1000" spc="-50" dirty="0">
                <a:latin typeface="Tahoma"/>
                <a:cs typeface="Tahoma"/>
              </a:rPr>
              <a:t> </a:t>
            </a:r>
            <a:r>
              <a:rPr sz="1000" dirty="0">
                <a:latin typeface="Tahoma"/>
                <a:cs typeface="Tahoma"/>
              </a:rPr>
              <a:t>applications</a:t>
            </a:r>
            <a:r>
              <a:rPr sz="1000" spc="-30" dirty="0">
                <a:latin typeface="Tahoma"/>
                <a:cs typeface="Tahoma"/>
              </a:rPr>
              <a:t> </a:t>
            </a:r>
            <a:r>
              <a:rPr sz="1000" dirty="0">
                <a:latin typeface="Tahoma"/>
                <a:cs typeface="Tahoma"/>
              </a:rPr>
              <a:t>and</a:t>
            </a:r>
            <a:r>
              <a:rPr sz="1000" spc="-30" dirty="0">
                <a:latin typeface="Tahoma"/>
                <a:cs typeface="Tahoma"/>
              </a:rPr>
              <a:t> </a:t>
            </a:r>
            <a:r>
              <a:rPr sz="1000" spc="-35" dirty="0">
                <a:latin typeface="Tahoma"/>
                <a:cs typeface="Tahoma"/>
              </a:rPr>
              <a:t>ensuring</a:t>
            </a:r>
            <a:r>
              <a:rPr sz="1000" spc="-50" dirty="0">
                <a:latin typeface="Tahoma"/>
                <a:cs typeface="Tahoma"/>
              </a:rPr>
              <a:t> </a:t>
            </a:r>
            <a:r>
              <a:rPr sz="1000" spc="-10" dirty="0">
                <a:latin typeface="Tahoma"/>
                <a:cs typeface="Tahoma"/>
              </a:rPr>
              <a:t>scalability.</a:t>
            </a:r>
            <a:endParaRPr sz="1000" dirty="0">
              <a:latin typeface="Tahoma"/>
              <a:cs typeface="Tahoma"/>
            </a:endParaRPr>
          </a:p>
        </p:txBody>
      </p:sp>
      <p:pic>
        <p:nvPicPr>
          <p:cNvPr id="3" name="object 8">
            <a:extLst>
              <a:ext uri="{FF2B5EF4-FFF2-40B4-BE49-F238E27FC236}">
                <a16:creationId xmlns:a16="http://schemas.microsoft.com/office/drawing/2014/main" id="{74321B9B-36D3-7871-83CD-F3D2136D80FC}"/>
              </a:ext>
            </a:extLst>
          </p:cNvPr>
          <p:cNvPicPr/>
          <p:nvPr/>
        </p:nvPicPr>
        <p:blipFill>
          <a:blip r:embed="rId4" cstate="print"/>
          <a:stretch>
            <a:fillRect/>
          </a:stretch>
        </p:blipFill>
        <p:spPr>
          <a:xfrm>
            <a:off x="7067052" y="1160927"/>
            <a:ext cx="1298060" cy="1099145"/>
          </a:xfrm>
          <a:prstGeom prst="rect">
            <a:avLst/>
          </a:prstGeom>
        </p:spPr>
      </p:pic>
      <p:pic>
        <p:nvPicPr>
          <p:cNvPr id="4" name="Picture 3">
            <a:extLst>
              <a:ext uri="{FF2B5EF4-FFF2-40B4-BE49-F238E27FC236}">
                <a16:creationId xmlns:a16="http://schemas.microsoft.com/office/drawing/2014/main" id="{B35ACA0B-F5CC-F6F6-A7E2-42A596663B35}"/>
              </a:ext>
            </a:extLst>
          </p:cNvPr>
          <p:cNvPicPr>
            <a:picLocks noChangeAspect="1"/>
          </p:cNvPicPr>
          <p:nvPr/>
        </p:nvPicPr>
        <p:blipFill>
          <a:blip r:embed="rId5"/>
          <a:stretch>
            <a:fillRect/>
          </a:stretch>
        </p:blipFill>
        <p:spPr>
          <a:xfrm>
            <a:off x="7067052" y="3754712"/>
            <a:ext cx="1298060" cy="1099145"/>
          </a:xfrm>
          <a:prstGeom prst="rect">
            <a:avLst/>
          </a:prstGeom>
        </p:spPr>
      </p:pic>
      <p:pic>
        <p:nvPicPr>
          <p:cNvPr id="5" name="Picture 4">
            <a:extLst>
              <a:ext uri="{FF2B5EF4-FFF2-40B4-BE49-F238E27FC236}">
                <a16:creationId xmlns:a16="http://schemas.microsoft.com/office/drawing/2014/main" id="{EF82014A-0DD7-6AA2-3069-1FCE520FFC40}"/>
              </a:ext>
            </a:extLst>
          </p:cNvPr>
          <p:cNvPicPr>
            <a:picLocks noChangeAspect="1"/>
          </p:cNvPicPr>
          <p:nvPr/>
        </p:nvPicPr>
        <p:blipFill>
          <a:blip r:embed="rId6"/>
          <a:stretch>
            <a:fillRect/>
          </a:stretch>
        </p:blipFill>
        <p:spPr>
          <a:xfrm>
            <a:off x="6983824" y="2410869"/>
            <a:ext cx="1464516" cy="114776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19" name="Google Shape;119;p2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20" name="Google Shape;120;p21"/>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121" name="Google Shape;121;p21"/>
          <p:cNvSpPr txBox="1"/>
          <p:nvPr/>
        </p:nvSpPr>
        <p:spPr>
          <a:xfrm>
            <a:off x="2826292" y="922511"/>
            <a:ext cx="3833533" cy="51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Estimated implementation cost</a:t>
            </a:r>
            <a:endParaRPr sz="1800" dirty="0"/>
          </a:p>
        </p:txBody>
      </p:sp>
      <p:sp>
        <p:nvSpPr>
          <p:cNvPr id="3" name="TextBox 2">
            <a:extLst>
              <a:ext uri="{FF2B5EF4-FFF2-40B4-BE49-F238E27FC236}">
                <a16:creationId xmlns:a16="http://schemas.microsoft.com/office/drawing/2014/main" id="{A6B5D430-37A1-C9AD-25C9-29014FA02E90}"/>
              </a:ext>
            </a:extLst>
          </p:cNvPr>
          <p:cNvSpPr txBox="1"/>
          <p:nvPr/>
        </p:nvSpPr>
        <p:spPr>
          <a:xfrm>
            <a:off x="311692" y="1435811"/>
            <a:ext cx="5029200" cy="3416320"/>
          </a:xfrm>
          <a:prstGeom prst="rect">
            <a:avLst/>
          </a:prstGeom>
          <a:noFill/>
        </p:spPr>
        <p:txBody>
          <a:bodyPr wrap="square">
            <a:spAutoFit/>
          </a:bodyPr>
          <a:lstStyle/>
          <a:p>
            <a:pPr algn="l">
              <a:buFont typeface="+mj-lt"/>
              <a:buAutoNum type="arabicPeriod"/>
            </a:pPr>
            <a:r>
              <a:rPr lang="en-IN" sz="1200" b="1" i="0" dirty="0">
                <a:solidFill>
                  <a:srgbClr val="111111"/>
                </a:solidFill>
                <a:effectLst/>
                <a:latin typeface="+mn-lt"/>
              </a:rPr>
              <a:t>Initial Development Costs</a:t>
            </a:r>
            <a:r>
              <a:rPr lang="en-IN" sz="1200" b="0" i="0" dirty="0">
                <a:solidFill>
                  <a:srgbClr val="111111"/>
                </a:solidFill>
                <a:effectLst/>
                <a:latin typeface="+mn-lt"/>
              </a:rPr>
              <a:t>:</a:t>
            </a:r>
          </a:p>
          <a:p>
            <a:pPr marL="742950" lvl="1" indent="-285750" algn="l">
              <a:buFont typeface="+mj-lt"/>
              <a:buAutoNum type="arabicPeriod"/>
            </a:pPr>
            <a:r>
              <a:rPr lang="en-IN" sz="1200" b="1" i="0" dirty="0">
                <a:solidFill>
                  <a:srgbClr val="111111"/>
                </a:solidFill>
                <a:effectLst/>
                <a:latin typeface="+mn-lt"/>
              </a:rPr>
              <a:t>App and Website Development</a:t>
            </a:r>
            <a:r>
              <a:rPr lang="en-IN" sz="1200" b="0" i="0" dirty="0">
                <a:solidFill>
                  <a:srgbClr val="111111"/>
                </a:solidFill>
                <a:effectLst/>
                <a:latin typeface="+mn-lt"/>
              </a:rPr>
              <a:t>: ₹5,00,000 to ₹15,00,000</a:t>
            </a:r>
          </a:p>
          <a:p>
            <a:pPr marL="742950" lvl="1" indent="-285750" algn="l">
              <a:buFont typeface="+mj-lt"/>
              <a:buAutoNum type="arabicPeriod"/>
            </a:pPr>
            <a:r>
              <a:rPr lang="en-IN" sz="1200" b="1" i="0" dirty="0">
                <a:solidFill>
                  <a:srgbClr val="111111"/>
                </a:solidFill>
                <a:effectLst/>
                <a:latin typeface="+mn-lt"/>
              </a:rPr>
              <a:t>Backend Infrastructure</a:t>
            </a:r>
            <a:r>
              <a:rPr lang="en-IN" sz="1200" b="0" i="0" dirty="0">
                <a:solidFill>
                  <a:srgbClr val="111111"/>
                </a:solidFill>
                <a:effectLst/>
                <a:latin typeface="+mn-lt"/>
              </a:rPr>
              <a:t>: ₹2,00,000 to ₹5,00,000</a:t>
            </a:r>
          </a:p>
          <a:p>
            <a:pPr marL="742950" lvl="1" indent="-285750" algn="l">
              <a:buFont typeface="+mj-lt"/>
              <a:buAutoNum type="arabicPeriod"/>
            </a:pPr>
            <a:r>
              <a:rPr lang="en-IN" sz="1200" b="1" i="0" dirty="0">
                <a:solidFill>
                  <a:srgbClr val="111111"/>
                </a:solidFill>
                <a:effectLst/>
                <a:latin typeface="+mn-lt"/>
              </a:rPr>
              <a:t>Design and User Interface</a:t>
            </a:r>
            <a:r>
              <a:rPr lang="en-IN" sz="1200" b="0" i="0" dirty="0">
                <a:solidFill>
                  <a:srgbClr val="111111"/>
                </a:solidFill>
                <a:effectLst/>
                <a:latin typeface="+mn-lt"/>
              </a:rPr>
              <a:t>: ₹1,00,000 to ₹3,00,000</a:t>
            </a:r>
          </a:p>
          <a:p>
            <a:pPr algn="l">
              <a:buFont typeface="+mj-lt"/>
              <a:buAutoNum type="arabicPeriod"/>
            </a:pPr>
            <a:r>
              <a:rPr lang="en-IN" sz="1200" b="1" i="0" dirty="0">
                <a:solidFill>
                  <a:srgbClr val="111111"/>
                </a:solidFill>
                <a:effectLst/>
                <a:latin typeface="+mn-lt"/>
              </a:rPr>
              <a:t>Operational Costs</a:t>
            </a:r>
            <a:r>
              <a:rPr lang="en-IN" sz="1200" b="0" i="0" dirty="0">
                <a:solidFill>
                  <a:srgbClr val="111111"/>
                </a:solidFill>
                <a:effectLst/>
                <a:latin typeface="+mn-lt"/>
              </a:rPr>
              <a:t>:</a:t>
            </a:r>
          </a:p>
          <a:p>
            <a:pPr marL="742950" lvl="1" indent="-285750" algn="l">
              <a:buFont typeface="+mj-lt"/>
              <a:buAutoNum type="arabicPeriod"/>
            </a:pPr>
            <a:r>
              <a:rPr lang="en-IN" sz="1200" b="1" i="0" dirty="0">
                <a:solidFill>
                  <a:srgbClr val="111111"/>
                </a:solidFill>
                <a:effectLst/>
                <a:latin typeface="+mn-lt"/>
              </a:rPr>
              <a:t>Server and Hosting</a:t>
            </a:r>
            <a:r>
              <a:rPr lang="en-IN" sz="1200" b="0" i="0" dirty="0">
                <a:solidFill>
                  <a:srgbClr val="111111"/>
                </a:solidFill>
                <a:effectLst/>
                <a:latin typeface="+mn-lt"/>
              </a:rPr>
              <a:t>: ₹50,000 to ₹2,00,000 annually</a:t>
            </a:r>
          </a:p>
          <a:p>
            <a:pPr marL="742950" lvl="1" indent="-285750" algn="l">
              <a:buFont typeface="+mj-lt"/>
              <a:buAutoNum type="arabicPeriod"/>
            </a:pPr>
            <a:r>
              <a:rPr lang="en-IN" sz="1200" b="1" i="0" dirty="0">
                <a:solidFill>
                  <a:srgbClr val="111111"/>
                </a:solidFill>
                <a:effectLst/>
                <a:latin typeface="+mn-lt"/>
              </a:rPr>
              <a:t>Maintenance and Updates</a:t>
            </a:r>
            <a:r>
              <a:rPr lang="en-IN" sz="1200" b="0" i="0" dirty="0">
                <a:solidFill>
                  <a:srgbClr val="111111"/>
                </a:solidFill>
                <a:effectLst/>
                <a:latin typeface="+mn-lt"/>
              </a:rPr>
              <a:t>: ₹1,00,000 to ₹3,00,000 annually</a:t>
            </a:r>
          </a:p>
          <a:p>
            <a:pPr marL="742950" lvl="1" indent="-285750" algn="l">
              <a:buFont typeface="+mj-lt"/>
              <a:buAutoNum type="arabicPeriod"/>
            </a:pPr>
            <a:r>
              <a:rPr lang="en-IN" sz="1200" b="1" i="0" dirty="0">
                <a:solidFill>
                  <a:srgbClr val="111111"/>
                </a:solidFill>
                <a:effectLst/>
                <a:latin typeface="+mn-lt"/>
              </a:rPr>
              <a:t>Customer Support</a:t>
            </a:r>
            <a:r>
              <a:rPr lang="en-IN" sz="1200" b="0" i="0" dirty="0">
                <a:solidFill>
                  <a:srgbClr val="111111"/>
                </a:solidFill>
                <a:effectLst/>
                <a:latin typeface="+mn-lt"/>
              </a:rPr>
              <a:t>: ₹2,00,000 to ₹5,00,000 annually</a:t>
            </a:r>
          </a:p>
          <a:p>
            <a:pPr algn="l">
              <a:buFont typeface="+mj-lt"/>
              <a:buAutoNum type="arabicPeriod"/>
            </a:pPr>
            <a:r>
              <a:rPr lang="en-IN" sz="1200" b="1" i="0" dirty="0">
                <a:solidFill>
                  <a:srgbClr val="111111"/>
                </a:solidFill>
                <a:effectLst/>
                <a:latin typeface="+mn-lt"/>
              </a:rPr>
              <a:t>Marketing and Promotion</a:t>
            </a:r>
            <a:r>
              <a:rPr lang="en-IN" sz="1200" b="0" i="0" dirty="0">
                <a:solidFill>
                  <a:srgbClr val="111111"/>
                </a:solidFill>
                <a:effectLst/>
                <a:latin typeface="+mn-lt"/>
              </a:rPr>
              <a:t>:</a:t>
            </a:r>
          </a:p>
          <a:p>
            <a:pPr marL="742950" lvl="1" indent="-285750" algn="l">
              <a:buFont typeface="+mj-lt"/>
              <a:buAutoNum type="arabicPeriod"/>
            </a:pPr>
            <a:r>
              <a:rPr lang="en-IN" sz="1200" b="1" i="0" dirty="0">
                <a:solidFill>
                  <a:srgbClr val="111111"/>
                </a:solidFill>
                <a:effectLst/>
                <a:latin typeface="+mn-lt"/>
              </a:rPr>
              <a:t>Digital Marketing</a:t>
            </a:r>
            <a:r>
              <a:rPr lang="en-IN" sz="1200" b="0" i="0" dirty="0">
                <a:solidFill>
                  <a:srgbClr val="111111"/>
                </a:solidFill>
                <a:effectLst/>
                <a:latin typeface="+mn-lt"/>
              </a:rPr>
              <a:t>: ₹2,00,000 to ₹10,00,000</a:t>
            </a:r>
          </a:p>
          <a:p>
            <a:pPr marL="742950" lvl="1" indent="-285750" algn="l">
              <a:buFont typeface="+mj-lt"/>
              <a:buAutoNum type="arabicPeriod"/>
            </a:pPr>
            <a:r>
              <a:rPr lang="en-IN" sz="1200" b="1" i="0" dirty="0">
                <a:solidFill>
                  <a:srgbClr val="111111"/>
                </a:solidFill>
                <a:effectLst/>
                <a:latin typeface="+mn-lt"/>
              </a:rPr>
              <a:t>Offline Marketing</a:t>
            </a:r>
            <a:r>
              <a:rPr lang="en-IN" sz="1200" b="0" i="0" dirty="0">
                <a:solidFill>
                  <a:srgbClr val="111111"/>
                </a:solidFill>
                <a:effectLst/>
                <a:latin typeface="+mn-lt"/>
              </a:rPr>
              <a:t>: ₹1,00,000 to ₹5,00,000</a:t>
            </a:r>
          </a:p>
          <a:p>
            <a:pPr algn="l">
              <a:buFont typeface="+mj-lt"/>
              <a:buAutoNum type="arabicPeriod"/>
            </a:pPr>
            <a:r>
              <a:rPr lang="en-IN" sz="1200" b="1" i="0" dirty="0">
                <a:solidFill>
                  <a:srgbClr val="111111"/>
                </a:solidFill>
                <a:effectLst/>
                <a:latin typeface="+mn-lt"/>
              </a:rPr>
              <a:t>Legal and Compliance</a:t>
            </a:r>
            <a:r>
              <a:rPr lang="en-IN" sz="1200" b="0" i="0" dirty="0">
                <a:solidFill>
                  <a:srgbClr val="111111"/>
                </a:solidFill>
                <a:effectLst/>
                <a:latin typeface="+mn-lt"/>
              </a:rPr>
              <a:t>:</a:t>
            </a:r>
          </a:p>
          <a:p>
            <a:pPr marL="742950" lvl="1" indent="-285750" algn="l">
              <a:buFont typeface="+mj-lt"/>
              <a:buAutoNum type="arabicPeriod"/>
            </a:pPr>
            <a:r>
              <a:rPr lang="en-IN" sz="1200" b="1" i="0" dirty="0">
                <a:solidFill>
                  <a:srgbClr val="111111"/>
                </a:solidFill>
                <a:effectLst/>
                <a:latin typeface="+mn-lt"/>
              </a:rPr>
              <a:t>Licensing and Permits</a:t>
            </a:r>
            <a:r>
              <a:rPr lang="en-IN" sz="1200" b="0" i="0" dirty="0">
                <a:solidFill>
                  <a:srgbClr val="111111"/>
                </a:solidFill>
                <a:effectLst/>
                <a:latin typeface="+mn-lt"/>
              </a:rPr>
              <a:t>: ₹50,000 to ₹2,00,000</a:t>
            </a:r>
          </a:p>
          <a:p>
            <a:pPr marL="742950" lvl="1" indent="-285750" algn="l">
              <a:buFont typeface="+mj-lt"/>
              <a:buAutoNum type="arabicPeriod"/>
            </a:pPr>
            <a:r>
              <a:rPr lang="en-IN" sz="1200" b="1" i="0" dirty="0">
                <a:solidFill>
                  <a:srgbClr val="111111"/>
                </a:solidFill>
                <a:effectLst/>
                <a:latin typeface="+mn-lt"/>
              </a:rPr>
              <a:t>Legal Fees</a:t>
            </a:r>
            <a:r>
              <a:rPr lang="en-IN" sz="1200" b="0" i="0" dirty="0">
                <a:solidFill>
                  <a:srgbClr val="111111"/>
                </a:solidFill>
                <a:effectLst/>
                <a:latin typeface="+mn-lt"/>
              </a:rPr>
              <a:t>: ₹1,00,000 to ₹3,00,000</a:t>
            </a:r>
          </a:p>
          <a:p>
            <a:pPr algn="l">
              <a:buFont typeface="+mj-lt"/>
              <a:buAutoNum type="arabicPeriod"/>
            </a:pPr>
            <a:r>
              <a:rPr lang="en-IN" sz="1200" b="1" i="0" dirty="0">
                <a:solidFill>
                  <a:srgbClr val="111111"/>
                </a:solidFill>
                <a:effectLst/>
                <a:latin typeface="+mn-lt"/>
              </a:rPr>
              <a:t>Miscellaneous Costs</a:t>
            </a:r>
            <a:r>
              <a:rPr lang="en-IN" sz="1200" b="0" i="0" dirty="0">
                <a:solidFill>
                  <a:srgbClr val="111111"/>
                </a:solidFill>
                <a:effectLst/>
                <a:latin typeface="+mn-lt"/>
              </a:rPr>
              <a:t>:</a:t>
            </a:r>
          </a:p>
          <a:p>
            <a:pPr marL="742950" lvl="1" indent="-285750" algn="l">
              <a:buFont typeface="+mj-lt"/>
              <a:buAutoNum type="arabicPeriod"/>
            </a:pPr>
            <a:r>
              <a:rPr lang="en-IN" sz="1200" b="1" i="0" dirty="0">
                <a:solidFill>
                  <a:srgbClr val="111111"/>
                </a:solidFill>
                <a:effectLst/>
                <a:latin typeface="+mn-lt"/>
              </a:rPr>
              <a:t>Office Space and Utilities</a:t>
            </a:r>
            <a:r>
              <a:rPr lang="en-IN" sz="1200" b="0" i="0" dirty="0">
                <a:solidFill>
                  <a:srgbClr val="111111"/>
                </a:solidFill>
                <a:effectLst/>
                <a:latin typeface="+mn-lt"/>
              </a:rPr>
              <a:t>: ₹2,00,000 to ₹5,00,000 annually</a:t>
            </a:r>
          </a:p>
          <a:p>
            <a:pPr marL="742950" lvl="1" indent="-285750" algn="l">
              <a:buFont typeface="+mj-lt"/>
              <a:buAutoNum type="arabicPeriod"/>
            </a:pPr>
            <a:r>
              <a:rPr lang="en-IN" sz="1200" b="1" i="0" dirty="0">
                <a:solidFill>
                  <a:srgbClr val="111111"/>
                </a:solidFill>
                <a:effectLst/>
                <a:latin typeface="+mn-lt"/>
              </a:rPr>
              <a:t>Miscellaneous Expenses</a:t>
            </a:r>
            <a:r>
              <a:rPr lang="en-IN" sz="1200" b="0" i="0" dirty="0">
                <a:solidFill>
                  <a:srgbClr val="111111"/>
                </a:solidFill>
                <a:effectLst/>
                <a:latin typeface="+mn-lt"/>
              </a:rPr>
              <a:t>: ₹1,00,000 to ₹3,00,000</a:t>
            </a:r>
          </a:p>
        </p:txBody>
      </p:sp>
      <p:grpSp>
        <p:nvGrpSpPr>
          <p:cNvPr id="4" name="object 10">
            <a:extLst>
              <a:ext uri="{FF2B5EF4-FFF2-40B4-BE49-F238E27FC236}">
                <a16:creationId xmlns:a16="http://schemas.microsoft.com/office/drawing/2014/main" id="{8299FBE0-58A2-1F08-5F0E-832489B9276D}"/>
              </a:ext>
            </a:extLst>
          </p:cNvPr>
          <p:cNvGrpSpPr/>
          <p:nvPr/>
        </p:nvGrpSpPr>
        <p:grpSpPr>
          <a:xfrm>
            <a:off x="2341993" y="968378"/>
            <a:ext cx="488778" cy="354900"/>
            <a:chOff x="4208728" y="206261"/>
            <a:chExt cx="773430" cy="779780"/>
          </a:xfrm>
        </p:grpSpPr>
        <p:sp>
          <p:nvSpPr>
            <p:cNvPr id="5" name="object 11">
              <a:extLst>
                <a:ext uri="{FF2B5EF4-FFF2-40B4-BE49-F238E27FC236}">
                  <a16:creationId xmlns:a16="http://schemas.microsoft.com/office/drawing/2014/main" id="{5E1E8DC7-E075-ABBA-3B72-88A2DF14CA42}"/>
                </a:ext>
              </a:extLst>
            </p:cNvPr>
            <p:cNvSpPr/>
            <p:nvPr/>
          </p:nvSpPr>
          <p:spPr>
            <a:xfrm>
              <a:off x="4208716" y="206273"/>
              <a:ext cx="773430" cy="779780"/>
            </a:xfrm>
            <a:custGeom>
              <a:avLst/>
              <a:gdLst/>
              <a:ahLst/>
              <a:cxnLst/>
              <a:rect l="l" t="t" r="r" b="b"/>
              <a:pathLst>
                <a:path w="773429" h="779780">
                  <a:moveTo>
                    <a:pt x="452043" y="385381"/>
                  </a:moveTo>
                  <a:lnTo>
                    <a:pt x="449719" y="373507"/>
                  </a:lnTo>
                  <a:lnTo>
                    <a:pt x="443331" y="363943"/>
                  </a:lnTo>
                  <a:lnTo>
                    <a:pt x="433768" y="357555"/>
                  </a:lnTo>
                  <a:lnTo>
                    <a:pt x="421906" y="355231"/>
                  </a:lnTo>
                  <a:lnTo>
                    <a:pt x="395541" y="355231"/>
                  </a:lnTo>
                  <a:lnTo>
                    <a:pt x="395541" y="411759"/>
                  </a:lnTo>
                  <a:lnTo>
                    <a:pt x="395541" y="628484"/>
                  </a:lnTo>
                  <a:lnTo>
                    <a:pt x="56515" y="628484"/>
                  </a:lnTo>
                  <a:lnTo>
                    <a:pt x="56515" y="411759"/>
                  </a:lnTo>
                  <a:lnTo>
                    <a:pt x="395541" y="411759"/>
                  </a:lnTo>
                  <a:lnTo>
                    <a:pt x="395541" y="355231"/>
                  </a:lnTo>
                  <a:lnTo>
                    <a:pt x="30137" y="355231"/>
                  </a:lnTo>
                  <a:lnTo>
                    <a:pt x="18275" y="357555"/>
                  </a:lnTo>
                  <a:lnTo>
                    <a:pt x="8712" y="363943"/>
                  </a:lnTo>
                  <a:lnTo>
                    <a:pt x="2336" y="373507"/>
                  </a:lnTo>
                  <a:lnTo>
                    <a:pt x="0" y="385381"/>
                  </a:lnTo>
                  <a:lnTo>
                    <a:pt x="0" y="654862"/>
                  </a:lnTo>
                  <a:lnTo>
                    <a:pt x="2336" y="666724"/>
                  </a:lnTo>
                  <a:lnTo>
                    <a:pt x="8712" y="676300"/>
                  </a:lnTo>
                  <a:lnTo>
                    <a:pt x="18275" y="682688"/>
                  </a:lnTo>
                  <a:lnTo>
                    <a:pt x="30137" y="685012"/>
                  </a:lnTo>
                  <a:lnTo>
                    <a:pt x="178930" y="685012"/>
                  </a:lnTo>
                  <a:lnTo>
                    <a:pt x="178930" y="722706"/>
                  </a:lnTo>
                  <a:lnTo>
                    <a:pt x="113017" y="722706"/>
                  </a:lnTo>
                  <a:lnTo>
                    <a:pt x="113017" y="779246"/>
                  </a:lnTo>
                  <a:lnTo>
                    <a:pt x="339026" y="779246"/>
                  </a:lnTo>
                  <a:lnTo>
                    <a:pt x="339026" y="722706"/>
                  </a:lnTo>
                  <a:lnTo>
                    <a:pt x="273113" y="722706"/>
                  </a:lnTo>
                  <a:lnTo>
                    <a:pt x="273113" y="685012"/>
                  </a:lnTo>
                  <a:lnTo>
                    <a:pt x="421906" y="685012"/>
                  </a:lnTo>
                  <a:lnTo>
                    <a:pt x="433768" y="682688"/>
                  </a:lnTo>
                  <a:lnTo>
                    <a:pt x="443331" y="676300"/>
                  </a:lnTo>
                  <a:lnTo>
                    <a:pt x="449719" y="666724"/>
                  </a:lnTo>
                  <a:lnTo>
                    <a:pt x="452043" y="654862"/>
                  </a:lnTo>
                  <a:lnTo>
                    <a:pt x="452043" y="628484"/>
                  </a:lnTo>
                  <a:lnTo>
                    <a:pt x="452043" y="411759"/>
                  </a:lnTo>
                  <a:lnTo>
                    <a:pt x="452043" y="385381"/>
                  </a:lnTo>
                  <a:close/>
                </a:path>
                <a:path w="773429" h="779780">
                  <a:moveTo>
                    <a:pt x="773176" y="218592"/>
                  </a:moveTo>
                  <a:lnTo>
                    <a:pt x="767676" y="186372"/>
                  </a:lnTo>
                  <a:lnTo>
                    <a:pt x="752462" y="158648"/>
                  </a:lnTo>
                  <a:lnTo>
                    <a:pt x="729475" y="137109"/>
                  </a:lnTo>
                  <a:lnTo>
                    <a:pt x="717613" y="131483"/>
                  </a:lnTo>
                  <a:lnTo>
                    <a:pt x="717613" y="217652"/>
                  </a:lnTo>
                  <a:lnTo>
                    <a:pt x="713600" y="234365"/>
                  </a:lnTo>
                  <a:lnTo>
                    <a:pt x="703834" y="248158"/>
                  </a:lnTo>
                  <a:lnTo>
                    <a:pt x="689673" y="257543"/>
                  </a:lnTo>
                  <a:lnTo>
                    <a:pt x="672414" y="260997"/>
                  </a:lnTo>
                  <a:lnTo>
                    <a:pt x="393649" y="260997"/>
                  </a:lnTo>
                  <a:lnTo>
                    <a:pt x="352463" y="240855"/>
                  </a:lnTo>
                  <a:lnTo>
                    <a:pt x="338912" y="197167"/>
                  </a:lnTo>
                  <a:lnTo>
                    <a:pt x="342544" y="181914"/>
                  </a:lnTo>
                  <a:lnTo>
                    <a:pt x="370928" y="150279"/>
                  </a:lnTo>
                  <a:lnTo>
                    <a:pt x="396481" y="144157"/>
                  </a:lnTo>
                  <a:lnTo>
                    <a:pt x="403072" y="144157"/>
                  </a:lnTo>
                  <a:lnTo>
                    <a:pt x="405892" y="145097"/>
                  </a:lnTo>
                  <a:lnTo>
                    <a:pt x="422846" y="147929"/>
                  </a:lnTo>
                  <a:lnTo>
                    <a:pt x="422846" y="144157"/>
                  </a:lnTo>
                  <a:lnTo>
                    <a:pt x="422846" y="129082"/>
                  </a:lnTo>
                  <a:lnTo>
                    <a:pt x="426897" y="104787"/>
                  </a:lnTo>
                  <a:lnTo>
                    <a:pt x="438264" y="83858"/>
                  </a:lnTo>
                  <a:lnTo>
                    <a:pt x="455828" y="67868"/>
                  </a:lnTo>
                  <a:lnTo>
                    <a:pt x="478409" y="58420"/>
                  </a:lnTo>
                  <a:lnTo>
                    <a:pt x="489712" y="56527"/>
                  </a:lnTo>
                  <a:lnTo>
                    <a:pt x="495363" y="56527"/>
                  </a:lnTo>
                  <a:lnTo>
                    <a:pt x="533031" y="67132"/>
                  </a:lnTo>
                  <a:lnTo>
                    <a:pt x="559396" y="96100"/>
                  </a:lnTo>
                  <a:lnTo>
                    <a:pt x="565048" y="107416"/>
                  </a:lnTo>
                  <a:lnTo>
                    <a:pt x="577291" y="102704"/>
                  </a:lnTo>
                  <a:lnTo>
                    <a:pt x="582942" y="100812"/>
                  </a:lnTo>
                  <a:lnTo>
                    <a:pt x="589534" y="99872"/>
                  </a:lnTo>
                  <a:lnTo>
                    <a:pt x="596125" y="99872"/>
                  </a:lnTo>
                  <a:lnTo>
                    <a:pt x="640207" y="119862"/>
                  </a:lnTo>
                  <a:lnTo>
                    <a:pt x="654443" y="157670"/>
                  </a:lnTo>
                  <a:lnTo>
                    <a:pt x="654519" y="173367"/>
                  </a:lnTo>
                  <a:lnTo>
                    <a:pt x="673354" y="173367"/>
                  </a:lnTo>
                  <a:lnTo>
                    <a:pt x="690600" y="176847"/>
                  </a:lnTo>
                  <a:lnTo>
                    <a:pt x="704659" y="186321"/>
                  </a:lnTo>
                  <a:lnTo>
                    <a:pt x="714133" y="200406"/>
                  </a:lnTo>
                  <a:lnTo>
                    <a:pt x="717613" y="217652"/>
                  </a:lnTo>
                  <a:lnTo>
                    <a:pt x="717613" y="131483"/>
                  </a:lnTo>
                  <a:lnTo>
                    <a:pt x="700659" y="123431"/>
                  </a:lnTo>
                  <a:lnTo>
                    <a:pt x="692073" y="99872"/>
                  </a:lnTo>
                  <a:lnTo>
                    <a:pt x="689406" y="92532"/>
                  </a:lnTo>
                  <a:lnTo>
                    <a:pt x="668528" y="67716"/>
                  </a:lnTo>
                  <a:lnTo>
                    <a:pt x="649465" y="56527"/>
                  </a:lnTo>
                  <a:lnTo>
                    <a:pt x="640410" y="51219"/>
                  </a:lnTo>
                  <a:lnTo>
                    <a:pt x="612609" y="46164"/>
                  </a:lnTo>
                  <a:lnTo>
                    <a:pt x="607428" y="45224"/>
                  </a:lnTo>
                  <a:lnTo>
                    <a:pt x="602716" y="45224"/>
                  </a:lnTo>
                  <a:lnTo>
                    <a:pt x="597065" y="46164"/>
                  </a:lnTo>
                  <a:lnTo>
                    <a:pt x="592366" y="46164"/>
                  </a:lnTo>
                  <a:lnTo>
                    <a:pt x="573227" y="27025"/>
                  </a:lnTo>
                  <a:lnTo>
                    <a:pt x="550214" y="12484"/>
                  </a:lnTo>
                  <a:lnTo>
                    <a:pt x="524027" y="3238"/>
                  </a:lnTo>
                  <a:lnTo>
                    <a:pt x="495363" y="0"/>
                  </a:lnTo>
                  <a:lnTo>
                    <a:pt x="454406" y="6858"/>
                  </a:lnTo>
                  <a:lnTo>
                    <a:pt x="419201" y="25908"/>
                  </a:lnTo>
                  <a:lnTo>
                    <a:pt x="391934" y="54851"/>
                  </a:lnTo>
                  <a:lnTo>
                    <a:pt x="374815" y="91389"/>
                  </a:lnTo>
                  <a:lnTo>
                    <a:pt x="338150" y="105473"/>
                  </a:lnTo>
                  <a:lnTo>
                    <a:pt x="308902" y="130492"/>
                  </a:lnTo>
                  <a:lnTo>
                    <a:pt x="289534" y="164007"/>
                  </a:lnTo>
                  <a:lnTo>
                    <a:pt x="282524" y="203517"/>
                  </a:lnTo>
                  <a:lnTo>
                    <a:pt x="291439" y="247967"/>
                  </a:lnTo>
                  <a:lnTo>
                    <a:pt x="315722" y="284200"/>
                  </a:lnTo>
                  <a:lnTo>
                    <a:pt x="351663" y="308597"/>
                  </a:lnTo>
                  <a:lnTo>
                    <a:pt x="395541" y="317538"/>
                  </a:lnTo>
                  <a:lnTo>
                    <a:pt x="678053" y="317538"/>
                  </a:lnTo>
                  <a:lnTo>
                    <a:pt x="715962" y="309765"/>
                  </a:lnTo>
                  <a:lnTo>
                    <a:pt x="746099" y="288556"/>
                  </a:lnTo>
                  <a:lnTo>
                    <a:pt x="763536" y="260997"/>
                  </a:lnTo>
                  <a:lnTo>
                    <a:pt x="765987" y="257111"/>
                  </a:lnTo>
                  <a:lnTo>
                    <a:pt x="773176" y="218592"/>
                  </a:lnTo>
                  <a:close/>
                </a:path>
              </a:pathLst>
            </a:custGeom>
            <a:solidFill>
              <a:srgbClr val="000000"/>
            </a:solidFill>
          </p:spPr>
          <p:txBody>
            <a:bodyPr wrap="square" lIns="0" tIns="0" rIns="0" bIns="0" rtlCol="0"/>
            <a:lstStyle/>
            <a:p>
              <a:endParaRPr/>
            </a:p>
          </p:txBody>
        </p:sp>
        <p:pic>
          <p:nvPicPr>
            <p:cNvPr id="6" name="object 12">
              <a:extLst>
                <a:ext uri="{FF2B5EF4-FFF2-40B4-BE49-F238E27FC236}">
                  <a16:creationId xmlns:a16="http://schemas.microsoft.com/office/drawing/2014/main" id="{4C1082F0-71A2-8A7D-4B0C-719D905CA8CB}"/>
                </a:ext>
              </a:extLst>
            </p:cNvPr>
            <p:cNvPicPr/>
            <p:nvPr/>
          </p:nvPicPr>
          <p:blipFill>
            <a:blip r:embed="rId4" cstate="print"/>
            <a:stretch>
              <a:fillRect/>
            </a:stretch>
          </p:blipFill>
          <p:spPr>
            <a:xfrm>
              <a:off x="4705025" y="561493"/>
              <a:ext cx="165814" cy="209181"/>
            </a:xfrm>
            <a:prstGeom prst="rect">
              <a:avLst/>
            </a:prstGeom>
          </p:spPr>
        </p:pic>
        <p:pic>
          <p:nvPicPr>
            <p:cNvPr id="7" name="object 13">
              <a:extLst>
                <a:ext uri="{FF2B5EF4-FFF2-40B4-BE49-F238E27FC236}">
                  <a16:creationId xmlns:a16="http://schemas.microsoft.com/office/drawing/2014/main" id="{D8025C56-51CE-B458-211F-415432F50F41}"/>
                </a:ext>
              </a:extLst>
            </p:cNvPr>
            <p:cNvPicPr/>
            <p:nvPr/>
          </p:nvPicPr>
          <p:blipFill>
            <a:blip r:embed="rId5" cstate="print"/>
            <a:stretch>
              <a:fillRect/>
            </a:stretch>
          </p:blipFill>
          <p:spPr>
            <a:xfrm>
              <a:off x="4287766" y="314621"/>
              <a:ext cx="165814" cy="209181"/>
            </a:xfrm>
            <a:prstGeom prst="rect">
              <a:avLst/>
            </a:prstGeom>
          </p:spPr>
        </p:pic>
      </p:gr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1050</Words>
  <Application>Microsoft Office PowerPoint</Application>
  <PresentationFormat>On-screen Show (16:9)</PresentationFormat>
  <Paragraphs>102</Paragraphs>
  <Slides>13</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-apple-system</vt:lpstr>
      <vt:lpstr>Arial</vt:lpstr>
      <vt:lpstr>Arial MT</vt:lpstr>
      <vt:lpstr>Calibri</vt:lpstr>
      <vt:lpstr>Tahoma</vt:lpstr>
      <vt:lpstr>Trebuchet MS</vt:lpstr>
      <vt:lpstr>Wingdings</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Master Plan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Ganesh Venkatesan</dc:creator>
  <cp:lastModifiedBy>Ganesh Venkatesan</cp:lastModifiedBy>
  <cp:revision>2</cp:revision>
  <dcterms:modified xsi:type="dcterms:W3CDTF">2024-07-31T14:58:25Z</dcterms:modified>
</cp:coreProperties>
</file>